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302" r:id="rId3"/>
    <p:sldId id="285" r:id="rId4"/>
    <p:sldId id="325" r:id="rId5"/>
    <p:sldId id="349" r:id="rId6"/>
    <p:sldId id="350" r:id="rId7"/>
    <p:sldId id="351" r:id="rId8"/>
    <p:sldId id="352" r:id="rId9"/>
    <p:sldId id="319" r:id="rId10"/>
    <p:sldId id="320" r:id="rId11"/>
    <p:sldId id="321" r:id="rId12"/>
    <p:sldId id="32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16" r:id="rId32"/>
    <p:sldId id="306" r:id="rId33"/>
    <p:sldId id="305" r:id="rId34"/>
    <p:sldId id="29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229FAD-BC57-DF69-B76A-02A5AD07106D}" name="Kinga Wójcik" initials="KW" userId="FPIWYzYpC7Zf6MmrnLZDca8ngjQ9FHE/Xh3sHktZUbY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56E5E-57A7-4EAF-BABB-7B3F2737B6CD}" v="2328" dt="2025-04-10T14:54:39.170"/>
    <p1510:client id="{15615B2C-1F17-4F1D-B661-FB4B431041ED}" v="2428" dt="2025-04-11T11:33:18.832"/>
    <p1510:client id="{4CF7C804-5FC7-48D0-A27F-F69CE644EEE3}" v="1497" dt="2025-04-09T14:05:01.641"/>
    <p1510:client id="{AD0BBDC3-D1BF-4432-991C-4FC471B39F85}" v="1874" dt="2025-04-10T12:29:44.333"/>
    <p1510:client id="{EFA4841B-7A33-4CD4-B57D-01C1EC439D57}" v="112" dt="2025-04-11T13:02:03.567"/>
    <p1510:client id="{F3B91CFD-417B-4C1C-B084-6752CDAA4ECA}" v="58" dt="2025-04-11T12:48:05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 jasny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nga Wójcik" userId="FPIWYzYpC7Zf6MmrnLZDca8ngjQ9FHE/Xh3sHktZUbY=" providerId="None" clId="Web-{15615B2C-1F17-4F1D-B661-FB4B431041ED}"/>
    <pc:docChg chg="addSld delSld modSld sldOrd">
      <pc:chgData name="Kinga Wójcik" userId="FPIWYzYpC7Zf6MmrnLZDca8ngjQ9FHE/Xh3sHktZUbY=" providerId="None" clId="Web-{15615B2C-1F17-4F1D-B661-FB4B431041ED}" dt="2025-04-11T11:33:18.832" v="2448" actId="20577"/>
      <pc:docMkLst>
        <pc:docMk/>
      </pc:docMkLst>
      <pc:sldChg chg="modSp">
        <pc:chgData name="Kinga Wójcik" userId="FPIWYzYpC7Zf6MmrnLZDca8ngjQ9FHE/Xh3sHktZUbY=" providerId="None" clId="Web-{15615B2C-1F17-4F1D-B661-FB4B431041ED}" dt="2025-04-11T10:01:13.801" v="0" actId="1076"/>
        <pc:sldMkLst>
          <pc:docMk/>
          <pc:sldMk cId="1706285055" sldId="296"/>
        </pc:sldMkLst>
        <pc:graphicFrameChg chg="mod">
          <ac:chgData name="Kinga Wójcik" userId="FPIWYzYpC7Zf6MmrnLZDca8ngjQ9FHE/Xh3sHktZUbY=" providerId="None" clId="Web-{15615B2C-1F17-4F1D-B661-FB4B431041ED}" dt="2025-04-11T10:01:13.801" v="0" actId="1076"/>
          <ac:graphicFrameMkLst>
            <pc:docMk/>
            <pc:sldMk cId="1706285055" sldId="296"/>
            <ac:graphicFrameMk id="6" creationId="{E8124E9B-C284-1C51-2C1B-648AE5D33F4D}"/>
          </ac:graphicFrameMkLst>
        </pc:graphicFrameChg>
      </pc:sldChg>
      <pc:sldChg chg="modSp">
        <pc:chgData name="Kinga Wójcik" userId="FPIWYzYpC7Zf6MmrnLZDca8ngjQ9FHE/Xh3sHktZUbY=" providerId="None" clId="Web-{15615B2C-1F17-4F1D-B661-FB4B431041ED}" dt="2025-04-11T10:02:02.336" v="5" actId="20577"/>
        <pc:sldMkLst>
          <pc:docMk/>
          <pc:sldMk cId="1237363373" sldId="307"/>
        </pc:sldMkLst>
        <pc:spChg chg="mod">
          <ac:chgData name="Kinga Wójcik" userId="FPIWYzYpC7Zf6MmrnLZDca8ngjQ9FHE/Xh3sHktZUbY=" providerId="None" clId="Web-{15615B2C-1F17-4F1D-B661-FB4B431041ED}" dt="2025-04-11T10:02:02.336" v="5" actId="20577"/>
          <ac:spMkLst>
            <pc:docMk/>
            <pc:sldMk cId="1237363373" sldId="307"/>
            <ac:spMk id="3" creationId="{335B3921-EE10-7DA2-B88A-238D2EA019C7}"/>
          </ac:spMkLst>
        </pc:spChg>
      </pc:sldChg>
      <pc:sldChg chg="ord">
        <pc:chgData name="Kinga Wójcik" userId="FPIWYzYpC7Zf6MmrnLZDca8ngjQ9FHE/Xh3sHktZUbY=" providerId="None" clId="Web-{15615B2C-1F17-4F1D-B661-FB4B431041ED}" dt="2025-04-11T10:02:15.540" v="7"/>
        <pc:sldMkLst>
          <pc:docMk/>
          <pc:sldMk cId="2600425755" sldId="308"/>
        </pc:sldMkLst>
      </pc:sldChg>
      <pc:sldChg chg="modSp">
        <pc:chgData name="Kinga Wójcik" userId="FPIWYzYpC7Zf6MmrnLZDca8ngjQ9FHE/Xh3sHktZUbY=" providerId="None" clId="Web-{15615B2C-1F17-4F1D-B661-FB4B431041ED}" dt="2025-04-11T10:02:37.838" v="14" actId="1076"/>
        <pc:sldMkLst>
          <pc:docMk/>
          <pc:sldMk cId="3689517917" sldId="327"/>
        </pc:sldMkLst>
        <pc:spChg chg="mod">
          <ac:chgData name="Kinga Wójcik" userId="FPIWYzYpC7Zf6MmrnLZDca8ngjQ9FHE/Xh3sHktZUbY=" providerId="None" clId="Web-{15615B2C-1F17-4F1D-B661-FB4B431041ED}" dt="2025-04-11T10:02:37.838" v="14" actId="1076"/>
          <ac:spMkLst>
            <pc:docMk/>
            <pc:sldMk cId="3689517917" sldId="327"/>
            <ac:spMk id="3" creationId="{C8BD18B6-52AE-4869-32E8-99707A902CEC}"/>
          </ac:spMkLst>
        </pc:spChg>
      </pc:sldChg>
      <pc:sldChg chg="modSp">
        <pc:chgData name="Kinga Wójcik" userId="FPIWYzYpC7Zf6MmrnLZDca8ngjQ9FHE/Xh3sHktZUbY=" providerId="None" clId="Web-{15615B2C-1F17-4F1D-B661-FB4B431041ED}" dt="2025-04-11T11:23:08.558" v="1850" actId="20577"/>
        <pc:sldMkLst>
          <pc:docMk/>
          <pc:sldMk cId="2036876819" sldId="339"/>
        </pc:sldMkLst>
        <pc:spChg chg="mod">
          <ac:chgData name="Kinga Wójcik" userId="FPIWYzYpC7Zf6MmrnLZDca8ngjQ9FHE/Xh3sHktZUbY=" providerId="None" clId="Web-{15615B2C-1F17-4F1D-B661-FB4B431041ED}" dt="2025-04-11T11:23:08.558" v="1850" actId="20577"/>
          <ac:spMkLst>
            <pc:docMk/>
            <pc:sldMk cId="2036876819" sldId="339"/>
            <ac:spMk id="3" creationId="{ABF02939-E54B-5564-8A82-8869F52FE544}"/>
          </ac:spMkLst>
        </pc:spChg>
      </pc:sldChg>
      <pc:sldChg chg="modSp">
        <pc:chgData name="Kinga Wójcik" userId="FPIWYzYpC7Zf6MmrnLZDca8ngjQ9FHE/Xh3sHktZUbY=" providerId="None" clId="Web-{15615B2C-1F17-4F1D-B661-FB4B431041ED}" dt="2025-04-11T10:54:31.587" v="1129" actId="1076"/>
        <pc:sldMkLst>
          <pc:docMk/>
          <pc:sldMk cId="3119147768" sldId="340"/>
        </pc:sldMkLst>
        <pc:spChg chg="mod">
          <ac:chgData name="Kinga Wójcik" userId="FPIWYzYpC7Zf6MmrnLZDca8ngjQ9FHE/Xh3sHktZUbY=" providerId="None" clId="Web-{15615B2C-1F17-4F1D-B661-FB4B431041ED}" dt="2025-04-11T10:54:31.587" v="1129" actId="1076"/>
          <ac:spMkLst>
            <pc:docMk/>
            <pc:sldMk cId="3119147768" sldId="340"/>
            <ac:spMk id="3" creationId="{C824F678-DFE9-B4D3-7392-166BBA23C817}"/>
          </ac:spMkLst>
        </pc:spChg>
      </pc:sldChg>
      <pc:sldChg chg="modSp">
        <pc:chgData name="Kinga Wójcik" userId="FPIWYzYpC7Zf6MmrnLZDca8ngjQ9FHE/Xh3sHktZUbY=" providerId="None" clId="Web-{15615B2C-1F17-4F1D-B661-FB4B431041ED}" dt="2025-04-11T10:34:38.010" v="394" actId="20577"/>
        <pc:sldMkLst>
          <pc:docMk/>
          <pc:sldMk cId="423421986" sldId="345"/>
        </pc:sldMkLst>
        <pc:spChg chg="mod">
          <ac:chgData name="Kinga Wójcik" userId="FPIWYzYpC7Zf6MmrnLZDca8ngjQ9FHE/Xh3sHktZUbY=" providerId="None" clId="Web-{15615B2C-1F17-4F1D-B661-FB4B431041ED}" dt="2025-04-11T10:04:56.894" v="15" actId="20577"/>
          <ac:spMkLst>
            <pc:docMk/>
            <pc:sldMk cId="423421986" sldId="345"/>
            <ac:spMk id="2" creationId="{C90FE4A4-A025-31DD-E827-27BAA57EB15A}"/>
          </ac:spMkLst>
        </pc:spChg>
        <pc:spChg chg="mod">
          <ac:chgData name="Kinga Wójcik" userId="FPIWYzYpC7Zf6MmrnLZDca8ngjQ9FHE/Xh3sHktZUbY=" providerId="None" clId="Web-{15615B2C-1F17-4F1D-B661-FB4B431041ED}" dt="2025-04-11T10:34:38.010" v="394" actId="20577"/>
          <ac:spMkLst>
            <pc:docMk/>
            <pc:sldMk cId="423421986" sldId="345"/>
            <ac:spMk id="3" creationId="{7BC22896-37C3-1DBF-6F10-C451E96FBEF2}"/>
          </ac:spMkLst>
        </pc:spChg>
      </pc:sldChg>
      <pc:sldChg chg="modSp add del replId">
        <pc:chgData name="Kinga Wójcik" userId="FPIWYzYpC7Zf6MmrnLZDca8ngjQ9FHE/Xh3sHktZUbY=" providerId="None" clId="Web-{15615B2C-1F17-4F1D-B661-FB4B431041ED}" dt="2025-04-11T10:54:36.275" v="1131"/>
        <pc:sldMkLst>
          <pc:docMk/>
          <pc:sldMk cId="1361824496" sldId="346"/>
        </pc:sldMkLst>
        <pc:spChg chg="mod">
          <ac:chgData name="Kinga Wójcik" userId="FPIWYzYpC7Zf6MmrnLZDca8ngjQ9FHE/Xh3sHktZUbY=" providerId="None" clId="Web-{15615B2C-1F17-4F1D-B661-FB4B431041ED}" dt="2025-04-11T10:49:26.412" v="1075" actId="20577"/>
          <ac:spMkLst>
            <pc:docMk/>
            <pc:sldMk cId="1361824496" sldId="346"/>
            <ac:spMk id="3" creationId="{9683BA6D-31E6-7884-FED1-9E6BAC7F4418}"/>
          </ac:spMkLst>
        </pc:spChg>
      </pc:sldChg>
      <pc:sldChg chg="modSp add replId">
        <pc:chgData name="Kinga Wójcik" userId="FPIWYzYpC7Zf6MmrnLZDca8ngjQ9FHE/Xh3sHktZUbY=" providerId="None" clId="Web-{15615B2C-1F17-4F1D-B661-FB4B431041ED}" dt="2025-04-11T11:01:13.270" v="1522" actId="20577"/>
        <pc:sldMkLst>
          <pc:docMk/>
          <pc:sldMk cId="3970883513" sldId="347"/>
        </pc:sldMkLst>
        <pc:spChg chg="mod">
          <ac:chgData name="Kinga Wójcik" userId="FPIWYzYpC7Zf6MmrnLZDca8ngjQ9FHE/Xh3sHktZUbY=" providerId="None" clId="Web-{15615B2C-1F17-4F1D-B661-FB4B431041ED}" dt="2025-04-11T11:01:13.270" v="1522" actId="20577"/>
          <ac:spMkLst>
            <pc:docMk/>
            <pc:sldMk cId="3970883513" sldId="347"/>
            <ac:spMk id="3" creationId="{AFD89139-9C4C-77E2-45A1-9FC7D102DF29}"/>
          </ac:spMkLst>
        </pc:spChg>
      </pc:sldChg>
      <pc:sldChg chg="modSp add replId">
        <pc:chgData name="Kinga Wójcik" userId="FPIWYzYpC7Zf6MmrnLZDca8ngjQ9FHE/Xh3sHktZUbY=" providerId="None" clId="Web-{15615B2C-1F17-4F1D-B661-FB4B431041ED}" dt="2025-04-11T11:33:18.832" v="2448" actId="20577"/>
        <pc:sldMkLst>
          <pc:docMk/>
          <pc:sldMk cId="300980817" sldId="348"/>
        </pc:sldMkLst>
        <pc:spChg chg="mod">
          <ac:chgData name="Kinga Wójcik" userId="FPIWYzYpC7Zf6MmrnLZDca8ngjQ9FHE/Xh3sHktZUbY=" providerId="None" clId="Web-{15615B2C-1F17-4F1D-B661-FB4B431041ED}" dt="2025-04-11T11:33:18.832" v="2448" actId="20577"/>
          <ac:spMkLst>
            <pc:docMk/>
            <pc:sldMk cId="300980817" sldId="348"/>
            <ac:spMk id="3" creationId="{04C5B229-37C5-0040-3B6B-FAFA525E4F25}"/>
          </ac:spMkLst>
        </pc:spChg>
      </pc:sldChg>
    </pc:docChg>
  </pc:docChgLst>
  <pc:docChgLst>
    <pc:chgData name="Kinga Wójcik" userId="FPIWYzYpC7Zf6MmrnLZDca8ngjQ9FHE/Xh3sHktZUbY=" providerId="None" clId="Web-{EFA4841B-7A33-4CD4-B57D-01C1EC439D57}"/>
    <pc:docChg chg="modSld">
      <pc:chgData name="Kinga Wójcik" userId="FPIWYzYpC7Zf6MmrnLZDca8ngjQ9FHE/Xh3sHktZUbY=" providerId="None" clId="Web-{EFA4841B-7A33-4CD4-B57D-01C1EC439D57}" dt="2025-04-11T13:02:03.567" v="109" actId="20577"/>
      <pc:docMkLst>
        <pc:docMk/>
      </pc:docMkLst>
      <pc:sldChg chg="modSp">
        <pc:chgData name="Kinga Wójcik" userId="FPIWYzYpC7Zf6MmrnLZDca8ngjQ9FHE/Xh3sHktZUbY=" providerId="None" clId="Web-{EFA4841B-7A33-4CD4-B57D-01C1EC439D57}" dt="2025-04-11T13:02:03.567" v="109" actId="20577"/>
        <pc:sldMkLst>
          <pc:docMk/>
          <pc:sldMk cId="300980817" sldId="348"/>
        </pc:sldMkLst>
        <pc:spChg chg="mod">
          <ac:chgData name="Kinga Wójcik" userId="FPIWYzYpC7Zf6MmrnLZDca8ngjQ9FHE/Xh3sHktZUbY=" providerId="None" clId="Web-{EFA4841B-7A33-4CD4-B57D-01C1EC439D57}" dt="2025-04-11T13:02:03.567" v="109" actId="20577"/>
          <ac:spMkLst>
            <pc:docMk/>
            <pc:sldMk cId="300980817" sldId="348"/>
            <ac:spMk id="3" creationId="{04C5B229-37C5-0040-3B6B-FAFA525E4F25}"/>
          </ac:spMkLst>
        </pc:spChg>
      </pc:sldChg>
    </pc:docChg>
  </pc:docChgLst>
  <pc:docChgLst>
    <pc:chgData name="Kinga Wójcik" userId="FPIWYzYpC7Zf6MmrnLZDca8ngjQ9FHE/Xh3sHktZUbY=" providerId="None" clId="Web-{AD0BBDC3-D1BF-4432-991C-4FC471B39F85}"/>
    <pc:docChg chg="addSld delSld modSld sldOrd">
      <pc:chgData name="Kinga Wójcik" userId="FPIWYzYpC7Zf6MmrnLZDca8ngjQ9FHE/Xh3sHktZUbY=" providerId="None" clId="Web-{AD0BBDC3-D1BF-4432-991C-4FC471B39F85}" dt="2025-04-10T12:29:44.333" v="2019" actId="20577"/>
      <pc:docMkLst>
        <pc:docMk/>
      </pc:docMkLst>
      <pc:sldChg chg="modSp">
        <pc:chgData name="Kinga Wójcik" userId="FPIWYzYpC7Zf6MmrnLZDca8ngjQ9FHE/Xh3sHktZUbY=" providerId="None" clId="Web-{AD0BBDC3-D1BF-4432-991C-4FC471B39F85}" dt="2025-04-10T10:58:43.527" v="1329" actId="20577"/>
        <pc:sldMkLst>
          <pc:docMk/>
          <pc:sldMk cId="532798189" sldId="256"/>
        </pc:sldMkLst>
        <pc:spChg chg="mod">
          <ac:chgData name="Kinga Wójcik" userId="FPIWYzYpC7Zf6MmrnLZDca8ngjQ9FHE/Xh3sHktZUbY=" providerId="None" clId="Web-{AD0BBDC3-D1BF-4432-991C-4FC471B39F85}" dt="2025-04-10T10:55:35.926" v="1289" actId="20577"/>
          <ac:spMkLst>
            <pc:docMk/>
            <pc:sldMk cId="532798189" sldId="256"/>
            <ac:spMk id="2" creationId="{AC0D5D50-D0B2-7149-5BE9-F013011099AF}"/>
          </ac:spMkLst>
        </pc:spChg>
        <pc:spChg chg="mod">
          <ac:chgData name="Kinga Wójcik" userId="FPIWYzYpC7Zf6MmrnLZDca8ngjQ9FHE/Xh3sHktZUbY=" providerId="None" clId="Web-{AD0BBDC3-D1BF-4432-991C-4FC471B39F85}" dt="2025-04-10T10:58:43.527" v="1329" actId="20577"/>
          <ac:spMkLst>
            <pc:docMk/>
            <pc:sldMk cId="532798189" sldId="256"/>
            <ac:spMk id="3" creationId="{608308C0-5E31-B455-0A56-759756F59601}"/>
          </ac:spMkLst>
        </pc:spChg>
      </pc:sldChg>
      <pc:sldChg chg="modSp">
        <pc:chgData name="Kinga Wójcik" userId="FPIWYzYpC7Zf6MmrnLZDca8ngjQ9FHE/Xh3sHktZUbY=" providerId="None" clId="Web-{AD0BBDC3-D1BF-4432-991C-4FC471B39F85}" dt="2025-04-10T10:55:20.112" v="1276" actId="1076"/>
        <pc:sldMkLst>
          <pc:docMk/>
          <pc:sldMk cId="1706285055" sldId="296"/>
        </pc:sldMkLst>
        <pc:graphicFrameChg chg="mod">
          <ac:chgData name="Kinga Wójcik" userId="FPIWYzYpC7Zf6MmrnLZDca8ngjQ9FHE/Xh3sHktZUbY=" providerId="None" clId="Web-{AD0BBDC3-D1BF-4432-991C-4FC471B39F85}" dt="2025-04-10T10:55:20.112" v="1276" actId="1076"/>
          <ac:graphicFrameMkLst>
            <pc:docMk/>
            <pc:sldMk cId="1706285055" sldId="296"/>
            <ac:graphicFrameMk id="6" creationId="{E8124E9B-C284-1C51-2C1B-648AE5D33F4D}"/>
          </ac:graphicFrameMkLst>
        </pc:graphicFrameChg>
      </pc:sldChg>
      <pc:sldChg chg="modSp">
        <pc:chgData name="Kinga Wójcik" userId="FPIWYzYpC7Zf6MmrnLZDca8ngjQ9FHE/Xh3sHktZUbY=" providerId="None" clId="Web-{AD0BBDC3-D1BF-4432-991C-4FC471B39F85}" dt="2025-04-10T08:51:31.221" v="0" actId="1076"/>
        <pc:sldMkLst>
          <pc:docMk/>
          <pc:sldMk cId="221336826" sldId="297"/>
        </pc:sldMkLst>
        <pc:spChg chg="mod">
          <ac:chgData name="Kinga Wójcik" userId="FPIWYzYpC7Zf6MmrnLZDca8ngjQ9FHE/Xh3sHktZUbY=" providerId="None" clId="Web-{AD0BBDC3-D1BF-4432-991C-4FC471B39F85}" dt="2025-04-10T08:51:31.221" v="0" actId="1076"/>
          <ac:spMkLst>
            <pc:docMk/>
            <pc:sldMk cId="221336826" sldId="297"/>
            <ac:spMk id="2" creationId="{5127C76E-4C88-C93D-9B08-3DBAB2DE446A}"/>
          </ac:spMkLst>
        </pc:spChg>
      </pc:sldChg>
      <pc:sldChg chg="modSp">
        <pc:chgData name="Kinga Wójcik" userId="FPIWYzYpC7Zf6MmrnLZDca8ngjQ9FHE/Xh3sHktZUbY=" providerId="None" clId="Web-{AD0BBDC3-D1BF-4432-991C-4FC471B39F85}" dt="2025-04-10T10:56:24.146" v="1307" actId="20577"/>
        <pc:sldMkLst>
          <pc:docMk/>
          <pc:sldMk cId="1237363373" sldId="307"/>
        </pc:sldMkLst>
        <pc:spChg chg="mod">
          <ac:chgData name="Kinga Wójcik" userId="FPIWYzYpC7Zf6MmrnLZDca8ngjQ9FHE/Xh3sHktZUbY=" providerId="None" clId="Web-{AD0BBDC3-D1BF-4432-991C-4FC471B39F85}" dt="2025-04-10T10:56:24.146" v="1307" actId="20577"/>
          <ac:spMkLst>
            <pc:docMk/>
            <pc:sldMk cId="1237363373" sldId="307"/>
            <ac:spMk id="3" creationId="{335B3921-EE10-7DA2-B88A-238D2EA019C7}"/>
          </ac:spMkLst>
        </pc:spChg>
      </pc:sldChg>
      <pc:sldChg chg="modSp">
        <pc:chgData name="Kinga Wójcik" userId="FPIWYzYpC7Zf6MmrnLZDca8ngjQ9FHE/Xh3sHktZUbY=" providerId="None" clId="Web-{AD0BBDC3-D1BF-4432-991C-4FC471B39F85}" dt="2025-04-10T09:38:11.581" v="305" actId="20577"/>
        <pc:sldMkLst>
          <pc:docMk/>
          <pc:sldMk cId="2600425755" sldId="308"/>
        </pc:sldMkLst>
        <pc:spChg chg="mod">
          <ac:chgData name="Kinga Wójcik" userId="FPIWYzYpC7Zf6MmrnLZDca8ngjQ9FHE/Xh3sHktZUbY=" providerId="None" clId="Web-{AD0BBDC3-D1BF-4432-991C-4FC471B39F85}" dt="2025-04-10T09:38:11.581" v="305" actId="20577"/>
          <ac:spMkLst>
            <pc:docMk/>
            <pc:sldMk cId="2600425755" sldId="308"/>
            <ac:spMk id="2" creationId="{6F58478A-F6FE-3FE1-EC9C-5369074C5AD7}"/>
          </ac:spMkLst>
        </pc:spChg>
        <pc:spChg chg="mod">
          <ac:chgData name="Kinga Wójcik" userId="FPIWYzYpC7Zf6MmrnLZDca8ngjQ9FHE/Xh3sHktZUbY=" providerId="None" clId="Web-{AD0BBDC3-D1BF-4432-991C-4FC471B39F85}" dt="2025-04-10T09:25:08.080" v="223" actId="20577"/>
          <ac:spMkLst>
            <pc:docMk/>
            <pc:sldMk cId="2600425755" sldId="308"/>
            <ac:spMk id="3" creationId="{040D3158-7120-AA00-1D56-B512127452B5}"/>
          </ac:spMkLst>
        </pc:spChg>
      </pc:sldChg>
      <pc:sldChg chg="add del">
        <pc:chgData name="Kinga Wójcik" userId="FPIWYzYpC7Zf6MmrnLZDca8ngjQ9FHE/Xh3sHktZUbY=" providerId="None" clId="Web-{AD0BBDC3-D1BF-4432-991C-4FC471B39F85}" dt="2025-04-10T10:58:48.887" v="1330"/>
        <pc:sldMkLst>
          <pc:docMk/>
          <pc:sldMk cId="4253175218" sldId="309"/>
        </pc:sldMkLst>
      </pc:sldChg>
      <pc:sldChg chg="add del">
        <pc:chgData name="Kinga Wójcik" userId="FPIWYzYpC7Zf6MmrnLZDca8ngjQ9FHE/Xh3sHktZUbY=" providerId="None" clId="Web-{AD0BBDC3-D1BF-4432-991C-4FC471B39F85}" dt="2025-04-10T10:58:51.918" v="1331"/>
        <pc:sldMkLst>
          <pc:docMk/>
          <pc:sldMk cId="2980548380" sldId="310"/>
        </pc:sldMkLst>
      </pc:sldChg>
      <pc:sldChg chg="addSp delSp modSp">
        <pc:chgData name="Kinga Wójcik" userId="FPIWYzYpC7Zf6MmrnLZDca8ngjQ9FHE/Xh3sHktZUbY=" providerId="None" clId="Web-{AD0BBDC3-D1BF-4432-991C-4FC471B39F85}" dt="2025-04-10T09:26:31.833" v="242" actId="1076"/>
        <pc:sldMkLst>
          <pc:docMk/>
          <pc:sldMk cId="3645604178" sldId="312"/>
        </pc:sldMkLst>
        <pc:spChg chg="mod">
          <ac:chgData name="Kinga Wójcik" userId="FPIWYzYpC7Zf6MmrnLZDca8ngjQ9FHE/Xh3sHktZUbY=" providerId="None" clId="Web-{AD0BBDC3-D1BF-4432-991C-4FC471B39F85}" dt="2025-04-10T09:25:38.097" v="233" actId="20577"/>
          <ac:spMkLst>
            <pc:docMk/>
            <pc:sldMk cId="3645604178" sldId="312"/>
            <ac:spMk id="2" creationId="{3275E4C3-BF0E-830D-6769-FD16B4D1BEB3}"/>
          </ac:spMkLst>
        </pc:spChg>
        <pc:graphicFrameChg chg="del">
          <ac:chgData name="Kinga Wójcik" userId="FPIWYzYpC7Zf6MmrnLZDca8ngjQ9FHE/Xh3sHktZUbY=" providerId="None" clId="Web-{AD0BBDC3-D1BF-4432-991C-4FC471B39F85}" dt="2025-04-10T09:22:11.135" v="152"/>
          <ac:graphicFrameMkLst>
            <pc:docMk/>
            <pc:sldMk cId="3645604178" sldId="312"/>
            <ac:graphicFrameMk id="4" creationId="{89A275C2-FC7A-4385-11C7-5F577C804A0D}"/>
          </ac:graphicFrameMkLst>
        </pc:graphicFrameChg>
        <pc:graphicFrameChg chg="add del mod modGraphic">
          <ac:chgData name="Kinga Wójcik" userId="FPIWYzYpC7Zf6MmrnLZDca8ngjQ9FHE/Xh3sHktZUbY=" providerId="None" clId="Web-{AD0BBDC3-D1BF-4432-991C-4FC471B39F85}" dt="2025-04-10T09:25:24.018" v="232"/>
          <ac:graphicFrameMkLst>
            <pc:docMk/>
            <pc:sldMk cId="3645604178" sldId="312"/>
            <ac:graphicFrameMk id="5" creationId="{EBFEA2CA-659F-3FD6-D624-6E0A31D26B78}"/>
          </ac:graphicFrameMkLst>
        </pc:graphicFrameChg>
        <pc:picChg chg="add del mod">
          <ac:chgData name="Kinga Wójcik" userId="FPIWYzYpC7Zf6MmrnLZDca8ngjQ9FHE/Xh3sHktZUbY=" providerId="None" clId="Web-{AD0BBDC3-D1BF-4432-991C-4FC471B39F85}" dt="2025-04-10T09:22:55.934" v="170"/>
          <ac:picMkLst>
            <pc:docMk/>
            <pc:sldMk cId="3645604178" sldId="312"/>
            <ac:picMk id="6" creationId="{035FF9BE-B847-6704-6F7E-49ADB67E5A94}"/>
          </ac:picMkLst>
        </pc:picChg>
        <pc:picChg chg="add del mod">
          <ac:chgData name="Kinga Wójcik" userId="FPIWYzYpC7Zf6MmrnLZDca8ngjQ9FHE/Xh3sHktZUbY=" providerId="None" clId="Web-{AD0BBDC3-D1BF-4432-991C-4FC471B39F85}" dt="2025-04-10T09:23:46.077" v="174"/>
          <ac:picMkLst>
            <pc:docMk/>
            <pc:sldMk cId="3645604178" sldId="312"/>
            <ac:picMk id="7" creationId="{2E7E4E0A-1734-6654-394E-5ED21B63689B}"/>
          </ac:picMkLst>
        </pc:picChg>
        <pc:picChg chg="add del mod">
          <ac:chgData name="Kinga Wójcik" userId="FPIWYzYpC7Zf6MmrnLZDca8ngjQ9FHE/Xh3sHktZUbY=" providerId="None" clId="Web-{AD0BBDC3-D1BF-4432-991C-4FC471B39F85}" dt="2025-04-10T09:25:08.518" v="224"/>
          <ac:picMkLst>
            <pc:docMk/>
            <pc:sldMk cId="3645604178" sldId="312"/>
            <ac:picMk id="8" creationId="{4A395820-D5AE-D570-E4E5-A436B97A7416}"/>
          </ac:picMkLst>
        </pc:picChg>
        <pc:picChg chg="add del mod">
          <ac:chgData name="Kinga Wójcik" userId="FPIWYzYpC7Zf6MmrnLZDca8ngjQ9FHE/Xh3sHktZUbY=" providerId="None" clId="Web-{AD0BBDC3-D1BF-4432-991C-4FC471B39F85}" dt="2025-04-10T09:26:22.771" v="238"/>
          <ac:picMkLst>
            <pc:docMk/>
            <pc:sldMk cId="3645604178" sldId="312"/>
            <ac:picMk id="9" creationId="{A579E1DE-139D-9BAE-3F8A-6B85BDC226C5}"/>
          </ac:picMkLst>
        </pc:picChg>
        <pc:picChg chg="add mod">
          <ac:chgData name="Kinga Wójcik" userId="FPIWYzYpC7Zf6MmrnLZDca8ngjQ9FHE/Xh3sHktZUbY=" providerId="None" clId="Web-{AD0BBDC3-D1BF-4432-991C-4FC471B39F85}" dt="2025-04-10T09:26:31.833" v="242" actId="1076"/>
          <ac:picMkLst>
            <pc:docMk/>
            <pc:sldMk cId="3645604178" sldId="312"/>
            <ac:picMk id="10" creationId="{F48394FD-8EEF-596E-F5E0-D63B11891CC0}"/>
          </ac:picMkLst>
        </pc:picChg>
      </pc:sldChg>
      <pc:sldChg chg="addSp delSp modSp">
        <pc:chgData name="Kinga Wójcik" userId="FPIWYzYpC7Zf6MmrnLZDca8ngjQ9FHE/Xh3sHktZUbY=" providerId="None" clId="Web-{AD0BBDC3-D1BF-4432-991C-4FC471B39F85}" dt="2025-04-10T09:27:05.522" v="248" actId="1076"/>
        <pc:sldMkLst>
          <pc:docMk/>
          <pc:sldMk cId="3961623994" sldId="313"/>
        </pc:sldMkLst>
        <pc:spChg chg="mod">
          <ac:chgData name="Kinga Wójcik" userId="FPIWYzYpC7Zf6MmrnLZDca8ngjQ9FHE/Xh3sHktZUbY=" providerId="None" clId="Web-{AD0BBDC3-D1BF-4432-991C-4FC471B39F85}" dt="2025-04-10T09:26:02.754" v="237" actId="20577"/>
          <ac:spMkLst>
            <pc:docMk/>
            <pc:sldMk cId="3961623994" sldId="313"/>
            <ac:spMk id="2" creationId="{05593A26-883B-2128-D667-902B24177AB0}"/>
          </ac:spMkLst>
        </pc:spChg>
        <pc:graphicFrameChg chg="del">
          <ac:chgData name="Kinga Wójcik" userId="FPIWYzYpC7Zf6MmrnLZDca8ngjQ9FHE/Xh3sHktZUbY=" providerId="None" clId="Web-{AD0BBDC3-D1BF-4432-991C-4FC471B39F85}" dt="2025-04-10T09:26:56.741" v="243"/>
          <ac:graphicFrameMkLst>
            <pc:docMk/>
            <pc:sldMk cId="3961623994" sldId="313"/>
            <ac:graphicFrameMk id="3" creationId="{CEF94FB9-3320-846F-3A53-80E60D75F775}"/>
          </ac:graphicFrameMkLst>
        </pc:graphicFrameChg>
        <pc:picChg chg="add mod">
          <ac:chgData name="Kinga Wójcik" userId="FPIWYzYpC7Zf6MmrnLZDca8ngjQ9FHE/Xh3sHktZUbY=" providerId="None" clId="Web-{AD0BBDC3-D1BF-4432-991C-4FC471B39F85}" dt="2025-04-10T09:27:05.522" v="248" actId="1076"/>
          <ac:picMkLst>
            <pc:docMk/>
            <pc:sldMk cId="3961623994" sldId="313"/>
            <ac:picMk id="4" creationId="{2137D5A8-C751-CA34-09FB-4FAADE0236E7}"/>
          </ac:picMkLst>
        </pc:picChg>
      </pc:sldChg>
      <pc:sldChg chg="addSp delSp modSp">
        <pc:chgData name="Kinga Wójcik" userId="FPIWYzYpC7Zf6MmrnLZDca8ngjQ9FHE/Xh3sHktZUbY=" providerId="None" clId="Web-{AD0BBDC3-D1BF-4432-991C-4FC471B39F85}" dt="2025-04-10T09:27:46.180" v="256" actId="1076"/>
        <pc:sldMkLst>
          <pc:docMk/>
          <pc:sldMk cId="1913821297" sldId="314"/>
        </pc:sldMkLst>
        <pc:spChg chg="mod">
          <ac:chgData name="Kinga Wójcik" userId="FPIWYzYpC7Zf6MmrnLZDca8ngjQ9FHE/Xh3sHktZUbY=" providerId="None" clId="Web-{AD0BBDC3-D1BF-4432-991C-4FC471B39F85}" dt="2025-04-10T09:27:24.086" v="251" actId="20577"/>
          <ac:spMkLst>
            <pc:docMk/>
            <pc:sldMk cId="1913821297" sldId="314"/>
            <ac:spMk id="2" creationId="{02D0DEE9-EE7E-941C-391F-E0BCC12FA098}"/>
          </ac:spMkLst>
        </pc:spChg>
        <pc:graphicFrameChg chg="del">
          <ac:chgData name="Kinga Wójcik" userId="FPIWYzYpC7Zf6MmrnLZDca8ngjQ9FHE/Xh3sHktZUbY=" providerId="None" clId="Web-{AD0BBDC3-D1BF-4432-991C-4FC471B39F85}" dt="2025-04-10T09:27:26.570" v="252"/>
          <ac:graphicFrameMkLst>
            <pc:docMk/>
            <pc:sldMk cId="1913821297" sldId="314"/>
            <ac:graphicFrameMk id="3" creationId="{D4A320AF-5E13-4761-B3E7-B0124D6C02B8}"/>
          </ac:graphicFrameMkLst>
        </pc:graphicFrameChg>
        <pc:picChg chg="add mod">
          <ac:chgData name="Kinga Wójcik" userId="FPIWYzYpC7Zf6MmrnLZDca8ngjQ9FHE/Xh3sHktZUbY=" providerId="None" clId="Web-{AD0BBDC3-D1BF-4432-991C-4FC471B39F85}" dt="2025-04-10T09:27:46.180" v="256" actId="1076"/>
          <ac:picMkLst>
            <pc:docMk/>
            <pc:sldMk cId="1913821297" sldId="314"/>
            <ac:picMk id="4" creationId="{C045738D-010B-974A-DB59-5FFA3130B7BD}"/>
          </ac:picMkLst>
        </pc:picChg>
      </pc:sldChg>
      <pc:sldChg chg="addSp delSp modSp">
        <pc:chgData name="Kinga Wójcik" userId="FPIWYzYpC7Zf6MmrnLZDca8ngjQ9FHE/Xh3sHktZUbY=" providerId="None" clId="Web-{AD0BBDC3-D1BF-4432-991C-4FC471B39F85}" dt="2025-04-10T09:28:30.057" v="263" actId="1076"/>
        <pc:sldMkLst>
          <pc:docMk/>
          <pc:sldMk cId="1604100323" sldId="315"/>
        </pc:sldMkLst>
        <pc:spChg chg="mod">
          <ac:chgData name="Kinga Wójcik" userId="FPIWYzYpC7Zf6MmrnLZDca8ngjQ9FHE/Xh3sHktZUbY=" providerId="None" clId="Web-{AD0BBDC3-D1BF-4432-991C-4FC471B39F85}" dt="2025-04-10T09:28:20.010" v="259" actId="20577"/>
          <ac:spMkLst>
            <pc:docMk/>
            <pc:sldMk cId="1604100323" sldId="315"/>
            <ac:spMk id="2" creationId="{FBE69421-FC3E-B03B-055F-EC69CF3DA35E}"/>
          </ac:spMkLst>
        </pc:spChg>
        <pc:graphicFrameChg chg="del">
          <ac:chgData name="Kinga Wójcik" userId="FPIWYzYpC7Zf6MmrnLZDca8ngjQ9FHE/Xh3sHktZUbY=" providerId="None" clId="Web-{AD0BBDC3-D1BF-4432-991C-4FC471B39F85}" dt="2025-04-10T09:28:21.041" v="260"/>
          <ac:graphicFrameMkLst>
            <pc:docMk/>
            <pc:sldMk cId="1604100323" sldId="315"/>
            <ac:graphicFrameMk id="4" creationId="{F274F048-0925-7EF9-AD89-0E28BB6C15A6}"/>
          </ac:graphicFrameMkLst>
        </pc:graphicFrameChg>
        <pc:picChg chg="add mod">
          <ac:chgData name="Kinga Wójcik" userId="FPIWYzYpC7Zf6MmrnLZDca8ngjQ9FHE/Xh3sHktZUbY=" providerId="None" clId="Web-{AD0BBDC3-D1BF-4432-991C-4FC471B39F85}" dt="2025-04-10T09:28:30.057" v="263" actId="1076"/>
          <ac:picMkLst>
            <pc:docMk/>
            <pc:sldMk cId="1604100323" sldId="315"/>
            <ac:picMk id="3" creationId="{F174CF02-6122-63F4-8DFA-49508512C03A}"/>
          </ac:picMkLst>
        </pc:picChg>
      </pc:sldChg>
      <pc:sldChg chg="modSp">
        <pc:chgData name="Kinga Wójcik" userId="FPIWYzYpC7Zf6MmrnLZDca8ngjQ9FHE/Xh3sHktZUbY=" providerId="None" clId="Web-{AD0BBDC3-D1BF-4432-991C-4FC471B39F85}" dt="2025-04-10T09:35:58.200" v="300" actId="20577"/>
        <pc:sldMkLst>
          <pc:docMk/>
          <pc:sldMk cId="2597656423" sldId="316"/>
        </pc:sldMkLst>
        <pc:spChg chg="mod">
          <ac:chgData name="Kinga Wójcik" userId="FPIWYzYpC7Zf6MmrnLZDca8ngjQ9FHE/Xh3sHktZUbY=" providerId="None" clId="Web-{AD0BBDC3-D1BF-4432-991C-4FC471B39F85}" dt="2025-04-10T09:35:58.200" v="300" actId="20577"/>
          <ac:spMkLst>
            <pc:docMk/>
            <pc:sldMk cId="2597656423" sldId="316"/>
            <ac:spMk id="3" creationId="{D88FEBAE-2A30-1708-287A-813D56225CEC}"/>
          </ac:spMkLst>
        </pc:spChg>
      </pc:sldChg>
      <pc:sldChg chg="addSp delSp modSp">
        <pc:chgData name="Kinga Wójcik" userId="FPIWYzYpC7Zf6MmrnLZDca8ngjQ9FHE/Xh3sHktZUbY=" providerId="None" clId="Web-{AD0BBDC3-D1BF-4432-991C-4FC471B39F85}" dt="2025-04-10T09:29:01.339" v="272" actId="1076"/>
        <pc:sldMkLst>
          <pc:docMk/>
          <pc:sldMk cId="3949075834" sldId="317"/>
        </pc:sldMkLst>
        <pc:spChg chg="mod">
          <ac:chgData name="Kinga Wójcik" userId="FPIWYzYpC7Zf6MmrnLZDca8ngjQ9FHE/Xh3sHktZUbY=" providerId="None" clId="Web-{AD0BBDC3-D1BF-4432-991C-4FC471B39F85}" dt="2025-04-10T09:28:56.199" v="268" actId="20577"/>
          <ac:spMkLst>
            <pc:docMk/>
            <pc:sldMk cId="3949075834" sldId="317"/>
            <ac:spMk id="2" creationId="{32DCE063-9A36-B0B8-E048-26B2B72C0327}"/>
          </ac:spMkLst>
        </pc:spChg>
        <pc:graphicFrameChg chg="del">
          <ac:chgData name="Kinga Wójcik" userId="FPIWYzYpC7Zf6MmrnLZDca8ngjQ9FHE/Xh3sHktZUbY=" providerId="None" clId="Web-{AD0BBDC3-D1BF-4432-991C-4FC471B39F85}" dt="2025-04-10T09:28:57.136" v="269"/>
          <ac:graphicFrameMkLst>
            <pc:docMk/>
            <pc:sldMk cId="3949075834" sldId="317"/>
            <ac:graphicFrameMk id="3" creationId="{EA321590-C6A3-08E2-41D5-1AC05456F20E}"/>
          </ac:graphicFrameMkLst>
        </pc:graphicFrameChg>
        <pc:picChg chg="add mod">
          <ac:chgData name="Kinga Wójcik" userId="FPIWYzYpC7Zf6MmrnLZDca8ngjQ9FHE/Xh3sHktZUbY=" providerId="None" clId="Web-{AD0BBDC3-D1BF-4432-991C-4FC471B39F85}" dt="2025-04-10T09:29:01.339" v="272" actId="1076"/>
          <ac:picMkLst>
            <pc:docMk/>
            <pc:sldMk cId="3949075834" sldId="317"/>
            <ac:picMk id="4" creationId="{11B650F8-6046-A307-07DC-310CA627D33E}"/>
          </ac:picMkLst>
        </pc:picChg>
      </pc:sldChg>
      <pc:sldChg chg="addSp delSp modSp">
        <pc:chgData name="Kinga Wójcik" userId="FPIWYzYpC7Zf6MmrnLZDca8ngjQ9FHE/Xh3sHktZUbY=" providerId="None" clId="Web-{AD0BBDC3-D1BF-4432-991C-4FC471B39F85}" dt="2025-04-10T09:30:23.733" v="290" actId="1076"/>
        <pc:sldMkLst>
          <pc:docMk/>
          <pc:sldMk cId="936342733" sldId="318"/>
        </pc:sldMkLst>
        <pc:spChg chg="mod">
          <ac:chgData name="Kinga Wójcik" userId="FPIWYzYpC7Zf6MmrnLZDca8ngjQ9FHE/Xh3sHktZUbY=" providerId="None" clId="Web-{AD0BBDC3-D1BF-4432-991C-4FC471B39F85}" dt="2025-04-10T09:29:41.216" v="280" actId="14100"/>
          <ac:spMkLst>
            <pc:docMk/>
            <pc:sldMk cId="936342733" sldId="318"/>
            <ac:spMk id="2" creationId="{69A7C1BA-FB75-2942-7F74-4A41084FCFC7}"/>
          </ac:spMkLst>
        </pc:spChg>
        <pc:graphicFrameChg chg="del">
          <ac:chgData name="Kinga Wójcik" userId="FPIWYzYpC7Zf6MmrnLZDca8ngjQ9FHE/Xh3sHktZUbY=" providerId="None" clId="Web-{AD0BBDC3-D1BF-4432-991C-4FC471B39F85}" dt="2025-04-10T09:29:57.686" v="281"/>
          <ac:graphicFrameMkLst>
            <pc:docMk/>
            <pc:sldMk cId="936342733" sldId="318"/>
            <ac:graphicFrameMk id="4" creationId="{18F979B8-BA23-FD70-B946-882139EA1488}"/>
          </ac:graphicFrameMkLst>
        </pc:graphicFrameChg>
        <pc:picChg chg="add mod">
          <ac:chgData name="Kinga Wójcik" userId="FPIWYzYpC7Zf6MmrnLZDca8ngjQ9FHE/Xh3sHktZUbY=" providerId="None" clId="Web-{AD0BBDC3-D1BF-4432-991C-4FC471B39F85}" dt="2025-04-10T09:30:23.733" v="290" actId="1076"/>
          <ac:picMkLst>
            <pc:docMk/>
            <pc:sldMk cId="936342733" sldId="318"/>
            <ac:picMk id="3" creationId="{A2916FF6-AEF2-0C60-CBF9-C8886ACA77A5}"/>
          </ac:picMkLst>
        </pc:picChg>
      </pc:sldChg>
      <pc:sldChg chg="addSp delSp modSp del">
        <pc:chgData name="Kinga Wójcik" userId="FPIWYzYpC7Zf6MmrnLZDca8ngjQ9FHE/Xh3sHktZUbY=" providerId="None" clId="Web-{AD0BBDC3-D1BF-4432-991C-4FC471B39F85}" dt="2025-04-10T09:30:48.234" v="291"/>
        <pc:sldMkLst>
          <pc:docMk/>
          <pc:sldMk cId="1505681287" sldId="319"/>
        </pc:sldMkLst>
        <pc:spChg chg="mod">
          <ac:chgData name="Kinga Wójcik" userId="FPIWYzYpC7Zf6MmrnLZDca8ngjQ9FHE/Xh3sHktZUbY=" providerId="None" clId="Web-{AD0BBDC3-D1BF-4432-991C-4FC471B39F85}" dt="2025-04-10T09:30:19.780" v="287" actId="20577"/>
          <ac:spMkLst>
            <pc:docMk/>
            <pc:sldMk cId="1505681287" sldId="319"/>
            <ac:spMk id="2" creationId="{2E48E44A-5C1A-BC11-B3E0-248B68CD474D}"/>
          </ac:spMkLst>
        </pc:spChg>
        <pc:graphicFrameChg chg="add del">
          <ac:chgData name="Kinga Wójcik" userId="FPIWYzYpC7Zf6MmrnLZDca8ngjQ9FHE/Xh3sHktZUbY=" providerId="None" clId="Web-{AD0BBDC3-D1BF-4432-991C-4FC471B39F85}" dt="2025-04-10T09:30:19.796" v="288"/>
          <ac:graphicFrameMkLst>
            <pc:docMk/>
            <pc:sldMk cId="1505681287" sldId="319"/>
            <ac:graphicFrameMk id="4" creationId="{AF327594-5058-C9CA-B066-6A9261B92C18}"/>
          </ac:graphicFrameMkLst>
        </pc:graphicFrameChg>
      </pc:sldChg>
      <pc:sldChg chg="add del">
        <pc:chgData name="Kinga Wójcik" userId="FPIWYzYpC7Zf6MmrnLZDca8ngjQ9FHE/Xh3sHktZUbY=" providerId="None" clId="Web-{AD0BBDC3-D1BF-4432-991C-4FC471B39F85}" dt="2025-04-10T12:01:46.523" v="1726"/>
        <pc:sldMkLst>
          <pc:docMk/>
          <pc:sldMk cId="3237020693" sldId="321"/>
        </pc:sldMkLst>
      </pc:sldChg>
      <pc:sldChg chg="modSp add del">
        <pc:chgData name="Kinga Wójcik" userId="FPIWYzYpC7Zf6MmrnLZDca8ngjQ9FHE/Xh3sHktZUbY=" providerId="None" clId="Web-{AD0BBDC3-D1BF-4432-991C-4FC471B39F85}" dt="2025-04-10T11:00:53.626" v="1388"/>
        <pc:sldMkLst>
          <pc:docMk/>
          <pc:sldMk cId="2291219736" sldId="322"/>
        </pc:sldMkLst>
        <pc:spChg chg="mod">
          <ac:chgData name="Kinga Wójcik" userId="FPIWYzYpC7Zf6MmrnLZDca8ngjQ9FHE/Xh3sHktZUbY=" providerId="None" clId="Web-{AD0BBDC3-D1BF-4432-991C-4FC471B39F85}" dt="2025-04-10T11:00:19.734" v="1355" actId="20577"/>
          <ac:spMkLst>
            <pc:docMk/>
            <pc:sldMk cId="2291219736" sldId="322"/>
            <ac:spMk id="2" creationId="{92D3651A-EBEB-CEFB-605B-7ABFE8DFA948}"/>
          </ac:spMkLst>
        </pc:spChg>
      </pc:sldChg>
      <pc:sldChg chg="del">
        <pc:chgData name="Kinga Wójcik" userId="FPIWYzYpC7Zf6MmrnLZDca8ngjQ9FHE/Xh3sHktZUbY=" providerId="None" clId="Web-{AD0BBDC3-D1BF-4432-991C-4FC471B39F85}" dt="2025-04-10T10:42:01.580" v="1254"/>
        <pc:sldMkLst>
          <pc:docMk/>
          <pc:sldMk cId="2090025490" sldId="323"/>
        </pc:sldMkLst>
      </pc:sldChg>
      <pc:sldChg chg="del">
        <pc:chgData name="Kinga Wójcik" userId="FPIWYzYpC7Zf6MmrnLZDca8ngjQ9FHE/Xh3sHktZUbY=" providerId="None" clId="Web-{AD0BBDC3-D1BF-4432-991C-4FC471B39F85}" dt="2025-04-10T10:41:59.393" v="1253"/>
        <pc:sldMkLst>
          <pc:docMk/>
          <pc:sldMk cId="2133628886" sldId="324"/>
        </pc:sldMkLst>
      </pc:sldChg>
      <pc:sldChg chg="addSp delSp modSp ord">
        <pc:chgData name="Kinga Wójcik" userId="FPIWYzYpC7Zf6MmrnLZDca8ngjQ9FHE/Xh3sHktZUbY=" providerId="None" clId="Web-{AD0BBDC3-D1BF-4432-991C-4FC471B39F85}" dt="2025-04-10T12:20:04.197" v="1761" actId="20577"/>
        <pc:sldMkLst>
          <pc:docMk/>
          <pc:sldMk cId="3897438919" sldId="326"/>
        </pc:sldMkLst>
        <pc:spChg chg="mod">
          <ac:chgData name="Kinga Wójcik" userId="FPIWYzYpC7Zf6MmrnLZDca8ngjQ9FHE/Xh3sHktZUbY=" providerId="None" clId="Web-{AD0BBDC3-D1BF-4432-991C-4FC471B39F85}" dt="2025-04-10T12:20:04.197" v="1761" actId="20577"/>
          <ac:spMkLst>
            <pc:docMk/>
            <pc:sldMk cId="3897438919" sldId="326"/>
            <ac:spMk id="2" creationId="{FD070CA4-28FE-2A75-70F9-88FEB36F4550}"/>
          </ac:spMkLst>
        </pc:spChg>
        <pc:spChg chg="del">
          <ac:chgData name="Kinga Wójcik" userId="FPIWYzYpC7Zf6MmrnLZDca8ngjQ9FHE/Xh3sHktZUbY=" providerId="None" clId="Web-{AD0BBDC3-D1BF-4432-991C-4FC471B39F85}" dt="2025-04-10T10:17:26.239" v="687"/>
          <ac:spMkLst>
            <pc:docMk/>
            <pc:sldMk cId="3897438919" sldId="326"/>
            <ac:spMk id="3" creationId="{D1F694AB-AED4-28D5-8025-3D4AF96CFD06}"/>
          </ac:spMkLst>
        </pc:spChg>
        <pc:spChg chg="add del mod">
          <ac:chgData name="Kinga Wójcik" userId="FPIWYzYpC7Zf6MmrnLZDca8ngjQ9FHE/Xh3sHktZUbY=" providerId="None" clId="Web-{AD0BBDC3-D1BF-4432-991C-4FC471B39F85}" dt="2025-04-10T10:17:29.692" v="688"/>
          <ac:spMkLst>
            <pc:docMk/>
            <pc:sldMk cId="3897438919" sldId="326"/>
            <ac:spMk id="5" creationId="{D73E82F8-500E-B789-679E-307C3FC7F50F}"/>
          </ac:spMkLst>
        </pc:spChg>
        <pc:spChg chg="add del mod">
          <ac:chgData name="Kinga Wójcik" userId="FPIWYzYpC7Zf6MmrnLZDca8ngjQ9FHE/Xh3sHktZUbY=" providerId="None" clId="Web-{AD0BBDC3-D1BF-4432-991C-4FC471B39F85}" dt="2025-04-10T10:19:44.901" v="885"/>
          <ac:spMkLst>
            <pc:docMk/>
            <pc:sldMk cId="3897438919" sldId="326"/>
            <ac:spMk id="1232" creationId="{29AC752F-A26D-98D2-4ACF-07DE048A1E82}"/>
          </ac:spMkLst>
        </pc:spChg>
        <pc:spChg chg="add mod">
          <ac:chgData name="Kinga Wójcik" userId="FPIWYzYpC7Zf6MmrnLZDca8ngjQ9FHE/Xh3sHktZUbY=" providerId="None" clId="Web-{AD0BBDC3-D1BF-4432-991C-4FC471B39F85}" dt="2025-04-10T12:19:54.352" v="1759" actId="20577"/>
          <ac:spMkLst>
            <pc:docMk/>
            <pc:sldMk cId="3897438919" sldId="326"/>
            <ac:spMk id="1468" creationId="{BA7E6B29-F682-869E-08DC-04B11E8F1953}"/>
          </ac:spMkLst>
        </pc:spChg>
        <pc:graphicFrameChg chg="add del mod ord modGraphic">
          <ac:chgData name="Kinga Wójcik" userId="FPIWYzYpC7Zf6MmrnLZDca8ngjQ9FHE/Xh3sHktZUbY=" providerId="None" clId="Web-{AD0BBDC3-D1BF-4432-991C-4FC471B39F85}" dt="2025-04-10T10:24:41.194" v="1110" actId="1076"/>
          <ac:graphicFrameMkLst>
            <pc:docMk/>
            <pc:sldMk cId="3897438919" sldId="326"/>
            <ac:graphicFrameMk id="6" creationId="{6DDA9B40-437A-00E4-2313-AE86E27F63DB}"/>
          </ac:graphicFrameMkLst>
        </pc:graphicFrameChg>
      </pc:sldChg>
      <pc:sldChg chg="modSp add del">
        <pc:chgData name="Kinga Wójcik" userId="FPIWYzYpC7Zf6MmrnLZDca8ngjQ9FHE/Xh3sHktZUbY=" providerId="None" clId="Web-{AD0BBDC3-D1BF-4432-991C-4FC471B39F85}" dt="2025-04-10T12:01:35.804" v="1724" actId="20577"/>
        <pc:sldMkLst>
          <pc:docMk/>
          <pc:sldMk cId="3689517917" sldId="327"/>
        </pc:sldMkLst>
        <pc:spChg chg="mod">
          <ac:chgData name="Kinga Wójcik" userId="FPIWYzYpC7Zf6MmrnLZDca8ngjQ9FHE/Xh3sHktZUbY=" providerId="None" clId="Web-{AD0BBDC3-D1BF-4432-991C-4FC471B39F85}" dt="2025-04-10T10:57:40.462" v="1326" actId="20577"/>
          <ac:spMkLst>
            <pc:docMk/>
            <pc:sldMk cId="3689517917" sldId="327"/>
            <ac:spMk id="2" creationId="{4E13F1B7-3711-4D3B-B8E9-F8FACE349EB5}"/>
          </ac:spMkLst>
        </pc:spChg>
        <pc:spChg chg="mod">
          <ac:chgData name="Kinga Wójcik" userId="FPIWYzYpC7Zf6MmrnLZDca8ngjQ9FHE/Xh3sHktZUbY=" providerId="None" clId="Web-{AD0BBDC3-D1BF-4432-991C-4FC471B39F85}" dt="2025-04-10T12:01:35.804" v="1724" actId="20577"/>
          <ac:spMkLst>
            <pc:docMk/>
            <pc:sldMk cId="3689517917" sldId="327"/>
            <ac:spMk id="3" creationId="{C8BD18B6-52AE-4869-32E8-99707A902CEC}"/>
          </ac:spMkLst>
        </pc:spChg>
      </pc:sldChg>
      <pc:sldChg chg="add del">
        <pc:chgData name="Kinga Wójcik" userId="FPIWYzYpC7Zf6MmrnLZDca8ngjQ9FHE/Xh3sHktZUbY=" providerId="None" clId="Web-{AD0BBDC3-D1BF-4432-991C-4FC471B39F85}" dt="2025-04-10T12:01:43.179" v="1725"/>
        <pc:sldMkLst>
          <pc:docMk/>
          <pc:sldMk cId="2002976965" sldId="328"/>
        </pc:sldMkLst>
      </pc:sldChg>
      <pc:sldChg chg="add del ord">
        <pc:chgData name="Kinga Wójcik" userId="FPIWYzYpC7Zf6MmrnLZDca8ngjQ9FHE/Xh3sHktZUbY=" providerId="None" clId="Web-{AD0BBDC3-D1BF-4432-991C-4FC471B39F85}" dt="2025-04-10T12:01:49.023" v="1727"/>
        <pc:sldMkLst>
          <pc:docMk/>
          <pc:sldMk cId="3332941420" sldId="329"/>
        </pc:sldMkLst>
      </pc:sldChg>
      <pc:sldChg chg="modSp add del ord replId">
        <pc:chgData name="Kinga Wójcik" userId="FPIWYzYpC7Zf6MmrnLZDca8ngjQ9FHE/Xh3sHktZUbY=" providerId="None" clId="Web-{AD0BBDC3-D1BF-4432-991C-4FC471B39F85}" dt="2025-04-10T10:56:47.257" v="1309"/>
        <pc:sldMkLst>
          <pc:docMk/>
          <pc:sldMk cId="1978350665" sldId="332"/>
        </pc:sldMkLst>
        <pc:spChg chg="mod">
          <ac:chgData name="Kinga Wójcik" userId="FPIWYzYpC7Zf6MmrnLZDca8ngjQ9FHE/Xh3sHktZUbY=" providerId="None" clId="Web-{AD0BBDC3-D1BF-4432-991C-4FC471B39F85}" dt="2025-04-10T09:39:44.709" v="321" actId="20577"/>
          <ac:spMkLst>
            <pc:docMk/>
            <pc:sldMk cId="1978350665" sldId="332"/>
            <ac:spMk id="2" creationId="{E8510582-6925-9B31-E4A2-084556D512D0}"/>
          </ac:spMkLst>
        </pc:spChg>
        <pc:spChg chg="mod">
          <ac:chgData name="Kinga Wójcik" userId="FPIWYzYpC7Zf6MmrnLZDca8ngjQ9FHE/Xh3sHktZUbY=" providerId="None" clId="Web-{AD0BBDC3-D1BF-4432-991C-4FC471B39F85}" dt="2025-04-10T10:41:31.719" v="1250" actId="20577"/>
          <ac:spMkLst>
            <pc:docMk/>
            <pc:sldMk cId="1978350665" sldId="332"/>
            <ac:spMk id="3" creationId="{08EF2A97-047B-0C49-FC68-8871017A0A16}"/>
          </ac:spMkLst>
        </pc:spChg>
      </pc:sldChg>
      <pc:sldChg chg="add ord replId">
        <pc:chgData name="Kinga Wójcik" userId="FPIWYzYpC7Zf6MmrnLZDca8ngjQ9FHE/Xh3sHktZUbY=" providerId="None" clId="Web-{AD0BBDC3-D1BF-4432-991C-4FC471B39F85}" dt="2025-04-10T10:57:04.570" v="1310"/>
        <pc:sldMkLst>
          <pc:docMk/>
          <pc:sldMk cId="124283848" sldId="333"/>
        </pc:sldMkLst>
      </pc:sldChg>
      <pc:sldChg chg="modSp add replId">
        <pc:chgData name="Kinga Wójcik" userId="FPIWYzYpC7Zf6MmrnLZDca8ngjQ9FHE/Xh3sHktZUbY=" providerId="None" clId="Web-{AD0BBDC3-D1BF-4432-991C-4FC471B39F85}" dt="2025-04-10T12:29:44.333" v="2019" actId="20577"/>
        <pc:sldMkLst>
          <pc:docMk/>
          <pc:sldMk cId="3706261169" sldId="334"/>
        </pc:sldMkLst>
        <pc:spChg chg="mod">
          <ac:chgData name="Kinga Wójcik" userId="FPIWYzYpC7Zf6MmrnLZDca8ngjQ9FHE/Xh3sHktZUbY=" providerId="None" clId="Web-{AD0BBDC3-D1BF-4432-991C-4FC471B39F85}" dt="2025-04-10T12:19:03.974" v="1733" actId="20577"/>
          <ac:spMkLst>
            <pc:docMk/>
            <pc:sldMk cId="3706261169" sldId="334"/>
            <ac:spMk id="2" creationId="{13FBF662-D9BD-F739-EE13-AC1B1BE3B0FD}"/>
          </ac:spMkLst>
        </pc:spChg>
        <pc:spChg chg="mod">
          <ac:chgData name="Kinga Wójcik" userId="FPIWYzYpC7Zf6MmrnLZDca8ngjQ9FHE/Xh3sHktZUbY=" providerId="None" clId="Web-{AD0BBDC3-D1BF-4432-991C-4FC471B39F85}" dt="2025-04-10T12:29:44.333" v="2019" actId="20577"/>
          <ac:spMkLst>
            <pc:docMk/>
            <pc:sldMk cId="3706261169" sldId="334"/>
            <ac:spMk id="3" creationId="{BE38E1C5-32C1-2157-F953-FEEB0571E413}"/>
          </ac:spMkLst>
        </pc:spChg>
      </pc:sldChg>
      <pc:sldChg chg="modSp add replId">
        <pc:chgData name="Kinga Wójcik" userId="FPIWYzYpC7Zf6MmrnLZDca8ngjQ9FHE/Xh3sHktZUbY=" providerId="None" clId="Web-{AD0BBDC3-D1BF-4432-991C-4FC471B39F85}" dt="2025-04-10T11:02:14.989" v="1425" actId="20577"/>
        <pc:sldMkLst>
          <pc:docMk/>
          <pc:sldMk cId="2656225390" sldId="335"/>
        </pc:sldMkLst>
        <pc:spChg chg="mod">
          <ac:chgData name="Kinga Wójcik" userId="FPIWYzYpC7Zf6MmrnLZDca8ngjQ9FHE/Xh3sHktZUbY=" providerId="None" clId="Web-{AD0BBDC3-D1BF-4432-991C-4FC471B39F85}" dt="2025-04-10T11:02:14.989" v="1425" actId="20577"/>
          <ac:spMkLst>
            <pc:docMk/>
            <pc:sldMk cId="2656225390" sldId="335"/>
            <ac:spMk id="2" creationId="{492406DD-6D9C-DB18-ADBA-EE6E909C036A}"/>
          </ac:spMkLst>
        </pc:spChg>
      </pc:sldChg>
      <pc:sldChg chg="modSp add replId">
        <pc:chgData name="Kinga Wójcik" userId="FPIWYzYpC7Zf6MmrnLZDca8ngjQ9FHE/Xh3sHktZUbY=" providerId="None" clId="Web-{AD0BBDC3-D1BF-4432-991C-4FC471B39F85}" dt="2025-04-10T11:45:49.063" v="1446" actId="20577"/>
        <pc:sldMkLst>
          <pc:docMk/>
          <pc:sldMk cId="3586934319" sldId="336"/>
        </pc:sldMkLst>
        <pc:spChg chg="mod">
          <ac:chgData name="Kinga Wójcik" userId="FPIWYzYpC7Zf6MmrnLZDca8ngjQ9FHE/Xh3sHktZUbY=" providerId="None" clId="Web-{AD0BBDC3-D1BF-4432-991C-4FC471B39F85}" dt="2025-04-10T11:45:49.063" v="1446" actId="20577"/>
          <ac:spMkLst>
            <pc:docMk/>
            <pc:sldMk cId="3586934319" sldId="336"/>
            <ac:spMk id="2" creationId="{B5CA3AC7-9486-C5B3-B0DF-527750F1C8E0}"/>
          </ac:spMkLst>
        </pc:spChg>
      </pc:sldChg>
      <pc:sldChg chg="modSp add replId">
        <pc:chgData name="Kinga Wójcik" userId="FPIWYzYpC7Zf6MmrnLZDca8ngjQ9FHE/Xh3sHktZUbY=" providerId="None" clId="Web-{AD0BBDC3-D1BF-4432-991C-4FC471B39F85}" dt="2025-04-10T11:46:05.861" v="1462" actId="20577"/>
        <pc:sldMkLst>
          <pc:docMk/>
          <pc:sldMk cId="2736909161" sldId="337"/>
        </pc:sldMkLst>
        <pc:spChg chg="mod">
          <ac:chgData name="Kinga Wójcik" userId="FPIWYzYpC7Zf6MmrnLZDca8ngjQ9FHE/Xh3sHktZUbY=" providerId="None" clId="Web-{AD0BBDC3-D1BF-4432-991C-4FC471B39F85}" dt="2025-04-10T11:46:05.861" v="1462" actId="20577"/>
          <ac:spMkLst>
            <pc:docMk/>
            <pc:sldMk cId="2736909161" sldId="337"/>
            <ac:spMk id="2" creationId="{0AC68A04-B97E-53EA-8993-AC600BFCC688}"/>
          </ac:spMkLst>
        </pc:spChg>
      </pc:sldChg>
      <pc:sldChg chg="add del replId">
        <pc:chgData name="Kinga Wójcik" userId="FPIWYzYpC7Zf6MmrnLZDca8ngjQ9FHE/Xh3sHktZUbY=" providerId="None" clId="Web-{AD0BBDC3-D1BF-4432-991C-4FC471B39F85}" dt="2025-04-10T11:46:47.255" v="1478"/>
        <pc:sldMkLst>
          <pc:docMk/>
          <pc:sldMk cId="2717952276" sldId="338"/>
        </pc:sldMkLst>
      </pc:sldChg>
      <pc:sldChg chg="modSp add replId">
        <pc:chgData name="Kinga Wójcik" userId="FPIWYzYpC7Zf6MmrnLZDca8ngjQ9FHE/Xh3sHktZUbY=" providerId="None" clId="Web-{AD0BBDC3-D1BF-4432-991C-4FC471B39F85}" dt="2025-04-10T11:47:16.288" v="1495" actId="20577"/>
        <pc:sldMkLst>
          <pc:docMk/>
          <pc:sldMk cId="2036876819" sldId="339"/>
        </pc:sldMkLst>
        <pc:spChg chg="mod">
          <ac:chgData name="Kinga Wójcik" userId="FPIWYzYpC7Zf6MmrnLZDca8ngjQ9FHE/Xh3sHktZUbY=" providerId="None" clId="Web-{AD0BBDC3-D1BF-4432-991C-4FC471B39F85}" dt="2025-04-10T11:47:16.288" v="1495" actId="20577"/>
          <ac:spMkLst>
            <pc:docMk/>
            <pc:sldMk cId="2036876819" sldId="339"/>
            <ac:spMk id="2" creationId="{1687FD73-005A-CE8F-5B94-10D313921A0D}"/>
          </ac:spMkLst>
        </pc:spChg>
      </pc:sldChg>
      <pc:sldChg chg="modSp add replId">
        <pc:chgData name="Kinga Wójcik" userId="FPIWYzYpC7Zf6MmrnLZDca8ngjQ9FHE/Xh3sHktZUbY=" providerId="None" clId="Web-{AD0BBDC3-D1BF-4432-991C-4FC471B39F85}" dt="2025-04-10T11:47:55.650" v="1514" actId="20577"/>
        <pc:sldMkLst>
          <pc:docMk/>
          <pc:sldMk cId="3119147768" sldId="340"/>
        </pc:sldMkLst>
        <pc:spChg chg="mod">
          <ac:chgData name="Kinga Wójcik" userId="FPIWYzYpC7Zf6MmrnLZDca8ngjQ9FHE/Xh3sHktZUbY=" providerId="None" clId="Web-{AD0BBDC3-D1BF-4432-991C-4FC471B39F85}" dt="2025-04-10T11:47:55.650" v="1514" actId="20577"/>
          <ac:spMkLst>
            <pc:docMk/>
            <pc:sldMk cId="3119147768" sldId="340"/>
            <ac:spMk id="2" creationId="{0C29228F-2F7E-108E-5593-CFFB65F0076E}"/>
          </ac:spMkLst>
        </pc:spChg>
      </pc:sldChg>
      <pc:sldChg chg="add replId">
        <pc:chgData name="Kinga Wójcik" userId="FPIWYzYpC7Zf6MmrnLZDca8ngjQ9FHE/Xh3sHktZUbY=" providerId="None" clId="Web-{AD0BBDC3-D1BF-4432-991C-4FC471B39F85}" dt="2025-04-10T12:14:47.689" v="1728"/>
        <pc:sldMkLst>
          <pc:docMk/>
          <pc:sldMk cId="4009074996" sldId="341"/>
        </pc:sldMkLst>
      </pc:sldChg>
    </pc:docChg>
  </pc:docChgLst>
  <pc:docChgLst>
    <pc:chgData name="Kinga Wójcik" userId="FPIWYzYpC7Zf6MmrnLZDca8ngjQ9FHE/Xh3sHktZUbY=" providerId="None" clId="Web-{12256E5E-57A7-4EAF-BABB-7B3F2737B6CD}"/>
    <pc:docChg chg="addSld delSld modSld">
      <pc:chgData name="Kinga Wójcik" userId="FPIWYzYpC7Zf6MmrnLZDca8ngjQ9FHE/Xh3sHktZUbY=" providerId="None" clId="Web-{12256E5E-57A7-4EAF-BABB-7B3F2737B6CD}" dt="2025-04-10T14:54:39.170" v="2355" actId="20577"/>
      <pc:docMkLst>
        <pc:docMk/>
      </pc:docMkLst>
      <pc:sldChg chg="modSp">
        <pc:chgData name="Kinga Wójcik" userId="FPIWYzYpC7Zf6MmrnLZDca8ngjQ9FHE/Xh3sHktZUbY=" providerId="None" clId="Web-{12256E5E-57A7-4EAF-BABB-7B3F2737B6CD}" dt="2025-04-10T14:42:37.646" v="1969" actId="20577"/>
        <pc:sldMkLst>
          <pc:docMk/>
          <pc:sldMk cId="3689517917" sldId="327"/>
        </pc:sldMkLst>
        <pc:spChg chg="mod">
          <ac:chgData name="Kinga Wójcik" userId="FPIWYzYpC7Zf6MmrnLZDca8ngjQ9FHE/Xh3sHktZUbY=" providerId="None" clId="Web-{12256E5E-57A7-4EAF-BABB-7B3F2737B6CD}" dt="2025-04-10T14:42:37.646" v="1969" actId="20577"/>
          <ac:spMkLst>
            <pc:docMk/>
            <pc:sldMk cId="3689517917" sldId="327"/>
            <ac:spMk id="3" creationId="{C8BD18B6-52AE-4869-32E8-99707A902CEC}"/>
          </ac:spMkLst>
        </pc:spChg>
      </pc:sldChg>
      <pc:sldChg chg="modSp">
        <pc:chgData name="Kinga Wójcik" userId="FPIWYzYpC7Zf6MmrnLZDca8ngjQ9FHE/Xh3sHktZUbY=" providerId="None" clId="Web-{12256E5E-57A7-4EAF-BABB-7B3F2737B6CD}" dt="2025-04-10T14:42:09.442" v="1963" actId="20577"/>
        <pc:sldMkLst>
          <pc:docMk/>
          <pc:sldMk cId="3706261169" sldId="334"/>
        </pc:sldMkLst>
        <pc:spChg chg="mod">
          <ac:chgData name="Kinga Wójcik" userId="FPIWYzYpC7Zf6MmrnLZDca8ngjQ9FHE/Xh3sHktZUbY=" providerId="None" clId="Web-{12256E5E-57A7-4EAF-BABB-7B3F2737B6CD}" dt="2025-04-10T13:36:17.183" v="1050" actId="1076"/>
          <ac:spMkLst>
            <pc:docMk/>
            <pc:sldMk cId="3706261169" sldId="334"/>
            <ac:spMk id="2" creationId="{13FBF662-D9BD-F739-EE13-AC1B1BE3B0FD}"/>
          </ac:spMkLst>
        </pc:spChg>
        <pc:spChg chg="mod">
          <ac:chgData name="Kinga Wójcik" userId="FPIWYzYpC7Zf6MmrnLZDca8ngjQ9FHE/Xh3sHktZUbY=" providerId="None" clId="Web-{12256E5E-57A7-4EAF-BABB-7B3F2737B6CD}" dt="2025-04-10T14:42:09.442" v="1963" actId="20577"/>
          <ac:spMkLst>
            <pc:docMk/>
            <pc:sldMk cId="3706261169" sldId="334"/>
            <ac:spMk id="3" creationId="{BE38E1C5-32C1-2157-F953-FEEB0571E413}"/>
          </ac:spMkLst>
        </pc:spChg>
      </pc:sldChg>
      <pc:sldChg chg="modSp">
        <pc:chgData name="Kinga Wójcik" userId="FPIWYzYpC7Zf6MmrnLZDca8ngjQ9FHE/Xh3sHktZUbY=" providerId="None" clId="Web-{12256E5E-57A7-4EAF-BABB-7B3F2737B6CD}" dt="2025-04-10T14:40:12.375" v="1933" actId="20577"/>
        <pc:sldMkLst>
          <pc:docMk/>
          <pc:sldMk cId="2656225390" sldId="335"/>
        </pc:sldMkLst>
        <pc:spChg chg="mod">
          <ac:chgData name="Kinga Wójcik" userId="FPIWYzYpC7Zf6MmrnLZDca8ngjQ9FHE/Xh3sHktZUbY=" providerId="None" clId="Web-{12256E5E-57A7-4EAF-BABB-7B3F2737B6CD}" dt="2025-04-10T14:35:55.336" v="1752" actId="20577"/>
          <ac:spMkLst>
            <pc:docMk/>
            <pc:sldMk cId="2656225390" sldId="335"/>
            <ac:spMk id="2" creationId="{492406DD-6D9C-DB18-ADBA-EE6E909C036A}"/>
          </ac:spMkLst>
        </pc:spChg>
        <pc:spChg chg="mod">
          <ac:chgData name="Kinga Wójcik" userId="FPIWYzYpC7Zf6MmrnLZDca8ngjQ9FHE/Xh3sHktZUbY=" providerId="None" clId="Web-{12256E5E-57A7-4EAF-BABB-7B3F2737B6CD}" dt="2025-04-10T14:40:12.375" v="1933" actId="20577"/>
          <ac:spMkLst>
            <pc:docMk/>
            <pc:sldMk cId="2656225390" sldId="335"/>
            <ac:spMk id="3" creationId="{70F7C8F6-4064-E011-E7E0-0CCE1DB24925}"/>
          </ac:spMkLst>
        </pc:spChg>
      </pc:sldChg>
      <pc:sldChg chg="modSp">
        <pc:chgData name="Kinga Wójcik" userId="FPIWYzYpC7Zf6MmrnLZDca8ngjQ9FHE/Xh3sHktZUbY=" providerId="None" clId="Web-{12256E5E-57A7-4EAF-BABB-7B3F2737B6CD}" dt="2025-04-10T14:40:26.095" v="1935" actId="20577"/>
        <pc:sldMkLst>
          <pc:docMk/>
          <pc:sldMk cId="3586934319" sldId="336"/>
        </pc:sldMkLst>
        <pc:spChg chg="mod">
          <ac:chgData name="Kinga Wójcik" userId="FPIWYzYpC7Zf6MmrnLZDca8ngjQ9FHE/Xh3sHktZUbY=" providerId="None" clId="Web-{12256E5E-57A7-4EAF-BABB-7B3F2737B6CD}" dt="2025-04-10T14:40:26.095" v="1935" actId="20577"/>
          <ac:spMkLst>
            <pc:docMk/>
            <pc:sldMk cId="3586934319" sldId="336"/>
            <ac:spMk id="3" creationId="{7C35ACF4-DF33-C615-BDAD-A7DD1DEB3A22}"/>
          </ac:spMkLst>
        </pc:spChg>
      </pc:sldChg>
      <pc:sldChg chg="modSp del">
        <pc:chgData name="Kinga Wójcik" userId="FPIWYzYpC7Zf6MmrnLZDca8ngjQ9FHE/Xh3sHktZUbY=" providerId="None" clId="Web-{12256E5E-57A7-4EAF-BABB-7B3F2737B6CD}" dt="2025-04-10T14:07:14.197" v="1550"/>
        <pc:sldMkLst>
          <pc:docMk/>
          <pc:sldMk cId="2736909161" sldId="337"/>
        </pc:sldMkLst>
        <pc:spChg chg="mod">
          <ac:chgData name="Kinga Wójcik" userId="FPIWYzYpC7Zf6MmrnLZDca8ngjQ9FHE/Xh3sHktZUbY=" providerId="None" clId="Web-{12256E5E-57A7-4EAF-BABB-7B3F2737B6CD}" dt="2025-04-10T14:06:50.681" v="1549" actId="1076"/>
          <ac:spMkLst>
            <pc:docMk/>
            <pc:sldMk cId="2736909161" sldId="337"/>
            <ac:spMk id="2" creationId="{0AC68A04-B97E-53EA-8993-AC600BFCC688}"/>
          </ac:spMkLst>
        </pc:spChg>
        <pc:spChg chg="mod">
          <ac:chgData name="Kinga Wójcik" userId="FPIWYzYpC7Zf6MmrnLZDca8ngjQ9FHE/Xh3sHktZUbY=" providerId="None" clId="Web-{12256E5E-57A7-4EAF-BABB-7B3F2737B6CD}" dt="2025-04-10T13:20:11.487" v="406" actId="20577"/>
          <ac:spMkLst>
            <pc:docMk/>
            <pc:sldMk cId="2736909161" sldId="337"/>
            <ac:spMk id="3" creationId="{4A62E085-BF69-70E7-BA70-C3C69D3A4BE6}"/>
          </ac:spMkLst>
        </pc:spChg>
      </pc:sldChg>
      <pc:sldChg chg="modSp">
        <pc:chgData name="Kinga Wójcik" userId="FPIWYzYpC7Zf6MmrnLZDca8ngjQ9FHE/Xh3sHktZUbY=" providerId="None" clId="Web-{12256E5E-57A7-4EAF-BABB-7B3F2737B6CD}" dt="2025-04-10T13:20:15.471" v="408" actId="20577"/>
        <pc:sldMkLst>
          <pc:docMk/>
          <pc:sldMk cId="2036876819" sldId="339"/>
        </pc:sldMkLst>
        <pc:spChg chg="mod">
          <ac:chgData name="Kinga Wójcik" userId="FPIWYzYpC7Zf6MmrnLZDca8ngjQ9FHE/Xh3sHktZUbY=" providerId="None" clId="Web-{12256E5E-57A7-4EAF-BABB-7B3F2737B6CD}" dt="2025-04-10T13:20:15.471" v="408" actId="20577"/>
          <ac:spMkLst>
            <pc:docMk/>
            <pc:sldMk cId="2036876819" sldId="339"/>
            <ac:spMk id="3" creationId="{ABF02939-E54B-5564-8A82-8869F52FE544}"/>
          </ac:spMkLst>
        </pc:spChg>
      </pc:sldChg>
      <pc:sldChg chg="modSp">
        <pc:chgData name="Kinga Wójcik" userId="FPIWYzYpC7Zf6MmrnLZDca8ngjQ9FHE/Xh3sHktZUbY=" providerId="None" clId="Web-{12256E5E-57A7-4EAF-BABB-7B3F2737B6CD}" dt="2025-04-10T13:20:18.565" v="410" actId="20577"/>
        <pc:sldMkLst>
          <pc:docMk/>
          <pc:sldMk cId="3119147768" sldId="340"/>
        </pc:sldMkLst>
        <pc:spChg chg="mod">
          <ac:chgData name="Kinga Wójcik" userId="FPIWYzYpC7Zf6MmrnLZDca8ngjQ9FHE/Xh3sHktZUbY=" providerId="None" clId="Web-{12256E5E-57A7-4EAF-BABB-7B3F2737B6CD}" dt="2025-04-10T13:20:18.565" v="410" actId="20577"/>
          <ac:spMkLst>
            <pc:docMk/>
            <pc:sldMk cId="3119147768" sldId="340"/>
            <ac:spMk id="3" creationId="{C824F678-DFE9-B4D3-7392-166BBA23C817}"/>
          </ac:spMkLst>
        </pc:spChg>
      </pc:sldChg>
      <pc:sldChg chg="modSp">
        <pc:chgData name="Kinga Wójcik" userId="FPIWYzYpC7Zf6MmrnLZDca8ngjQ9FHE/Xh3sHktZUbY=" providerId="None" clId="Web-{12256E5E-57A7-4EAF-BABB-7B3F2737B6CD}" dt="2025-04-10T14:43:24.726" v="1984" actId="20577"/>
        <pc:sldMkLst>
          <pc:docMk/>
          <pc:sldMk cId="4009074996" sldId="341"/>
        </pc:sldMkLst>
        <pc:spChg chg="mod">
          <ac:chgData name="Kinga Wójcik" userId="FPIWYzYpC7Zf6MmrnLZDca8ngjQ9FHE/Xh3sHktZUbY=" providerId="None" clId="Web-{12256E5E-57A7-4EAF-BABB-7B3F2737B6CD}" dt="2025-04-10T13:28:44.320" v="897" actId="1076"/>
          <ac:spMkLst>
            <pc:docMk/>
            <pc:sldMk cId="4009074996" sldId="341"/>
            <ac:spMk id="2" creationId="{944A50A3-2A94-9E2A-F0EE-5349E9311E96}"/>
          </ac:spMkLst>
        </pc:spChg>
        <pc:spChg chg="mod">
          <ac:chgData name="Kinga Wójcik" userId="FPIWYzYpC7Zf6MmrnLZDca8ngjQ9FHE/Xh3sHktZUbY=" providerId="None" clId="Web-{12256E5E-57A7-4EAF-BABB-7B3F2737B6CD}" dt="2025-04-10T14:43:24.726" v="1984" actId="20577"/>
          <ac:spMkLst>
            <pc:docMk/>
            <pc:sldMk cId="4009074996" sldId="341"/>
            <ac:spMk id="3" creationId="{A4C181FD-C970-0FF2-E00F-BB56A9BADE96}"/>
          </ac:spMkLst>
        </pc:spChg>
      </pc:sldChg>
      <pc:sldChg chg="modSp add del replId">
        <pc:chgData name="Kinga Wójcik" userId="FPIWYzYpC7Zf6MmrnLZDca8ngjQ9FHE/Xh3sHktZUbY=" providerId="None" clId="Web-{12256E5E-57A7-4EAF-BABB-7B3F2737B6CD}" dt="2025-04-10T14:42:12.286" v="1964"/>
        <pc:sldMkLst>
          <pc:docMk/>
          <pc:sldMk cId="48603494" sldId="342"/>
        </pc:sldMkLst>
        <pc:spChg chg="mod">
          <ac:chgData name="Kinga Wójcik" userId="FPIWYzYpC7Zf6MmrnLZDca8ngjQ9FHE/Xh3sHktZUbY=" providerId="None" clId="Web-{12256E5E-57A7-4EAF-BABB-7B3F2737B6CD}" dt="2025-04-10T13:36:23.121" v="1051" actId="1076"/>
          <ac:spMkLst>
            <pc:docMk/>
            <pc:sldMk cId="48603494" sldId="342"/>
            <ac:spMk id="2" creationId="{CB29FE52-5DA7-55DD-C649-D9B2FBB7C0C3}"/>
          </ac:spMkLst>
        </pc:spChg>
        <pc:spChg chg="mod">
          <ac:chgData name="Kinga Wójcik" userId="FPIWYzYpC7Zf6MmrnLZDca8ngjQ9FHE/Xh3sHktZUbY=" providerId="None" clId="Web-{12256E5E-57A7-4EAF-BABB-7B3F2737B6CD}" dt="2025-04-10T14:41:58.535" v="1956" actId="20577"/>
          <ac:spMkLst>
            <pc:docMk/>
            <pc:sldMk cId="48603494" sldId="342"/>
            <ac:spMk id="3" creationId="{90831FC2-5E6D-21BA-B1B3-0A6E80727C33}"/>
          </ac:spMkLst>
        </pc:spChg>
      </pc:sldChg>
      <pc:sldChg chg="modSp add replId">
        <pc:chgData name="Kinga Wójcik" userId="FPIWYzYpC7Zf6MmrnLZDca8ngjQ9FHE/Xh3sHktZUbY=" providerId="None" clId="Web-{12256E5E-57A7-4EAF-BABB-7B3F2737B6CD}" dt="2025-04-10T14:52:27.947" v="2291" actId="1076"/>
        <pc:sldMkLst>
          <pc:docMk/>
          <pc:sldMk cId="2808780474" sldId="343"/>
        </pc:sldMkLst>
        <pc:spChg chg="mod">
          <ac:chgData name="Kinga Wójcik" userId="FPIWYzYpC7Zf6MmrnLZDca8ngjQ9FHE/Xh3sHktZUbY=" providerId="None" clId="Web-{12256E5E-57A7-4EAF-BABB-7B3F2737B6CD}" dt="2025-04-10T14:52:27.947" v="2291" actId="1076"/>
          <ac:spMkLst>
            <pc:docMk/>
            <pc:sldMk cId="2808780474" sldId="343"/>
            <ac:spMk id="3" creationId="{C253147E-AB98-9F14-8B14-4BDA2DF31693}"/>
          </ac:spMkLst>
        </pc:spChg>
      </pc:sldChg>
      <pc:sldChg chg="addSp delSp modSp add replId">
        <pc:chgData name="Kinga Wójcik" userId="FPIWYzYpC7Zf6MmrnLZDca8ngjQ9FHE/Xh3sHktZUbY=" providerId="None" clId="Web-{12256E5E-57A7-4EAF-BABB-7B3F2737B6CD}" dt="2025-04-10T14:40:20.735" v="1934" actId="20577"/>
        <pc:sldMkLst>
          <pc:docMk/>
          <pc:sldMk cId="2768795730" sldId="344"/>
        </pc:sldMkLst>
        <pc:spChg chg="mod">
          <ac:chgData name="Kinga Wójcik" userId="FPIWYzYpC7Zf6MmrnLZDca8ngjQ9FHE/Xh3sHktZUbY=" providerId="None" clId="Web-{12256E5E-57A7-4EAF-BABB-7B3F2737B6CD}" dt="2025-04-10T14:35:48.570" v="1749" actId="20577"/>
          <ac:spMkLst>
            <pc:docMk/>
            <pc:sldMk cId="2768795730" sldId="344"/>
            <ac:spMk id="2" creationId="{F6678775-2D61-025E-C977-DDA73101C6F5}"/>
          </ac:spMkLst>
        </pc:spChg>
        <pc:spChg chg="del mod">
          <ac:chgData name="Kinga Wójcik" userId="FPIWYzYpC7Zf6MmrnLZDca8ngjQ9FHE/Xh3sHktZUbY=" providerId="None" clId="Web-{12256E5E-57A7-4EAF-BABB-7B3F2737B6CD}" dt="2025-04-10T14:28:55.665" v="1611"/>
          <ac:spMkLst>
            <pc:docMk/>
            <pc:sldMk cId="2768795730" sldId="344"/>
            <ac:spMk id="3" creationId="{29167434-132D-33FF-8719-15CE27D2B974}"/>
          </ac:spMkLst>
        </pc:spChg>
        <pc:spChg chg="add mod">
          <ac:chgData name="Kinga Wójcik" userId="FPIWYzYpC7Zf6MmrnLZDca8ngjQ9FHE/Xh3sHktZUbY=" providerId="None" clId="Web-{12256E5E-57A7-4EAF-BABB-7B3F2737B6CD}" dt="2025-04-10T14:40:20.735" v="1934" actId="20577"/>
          <ac:spMkLst>
            <pc:docMk/>
            <pc:sldMk cId="2768795730" sldId="344"/>
            <ac:spMk id="5" creationId="{FBF2C9AC-92AB-D022-0D8F-D1019DAABAC8}"/>
          </ac:spMkLst>
        </pc:spChg>
      </pc:sldChg>
      <pc:sldChg chg="modSp add replId">
        <pc:chgData name="Kinga Wójcik" userId="FPIWYzYpC7Zf6MmrnLZDca8ngjQ9FHE/Xh3sHktZUbY=" providerId="None" clId="Web-{12256E5E-57A7-4EAF-BABB-7B3F2737B6CD}" dt="2025-04-10T14:54:39.170" v="2355" actId="20577"/>
        <pc:sldMkLst>
          <pc:docMk/>
          <pc:sldMk cId="423421986" sldId="345"/>
        </pc:sldMkLst>
        <pc:spChg chg="mod">
          <ac:chgData name="Kinga Wójcik" userId="FPIWYzYpC7Zf6MmrnLZDca8ngjQ9FHE/Xh3sHktZUbY=" providerId="None" clId="Web-{12256E5E-57A7-4EAF-BABB-7B3F2737B6CD}" dt="2025-04-10T14:54:25.435" v="2352" actId="20577"/>
          <ac:spMkLst>
            <pc:docMk/>
            <pc:sldMk cId="423421986" sldId="345"/>
            <ac:spMk id="2" creationId="{C90FE4A4-A025-31DD-E827-27BAA57EB15A}"/>
          </ac:spMkLst>
        </pc:spChg>
        <pc:spChg chg="mod">
          <ac:chgData name="Kinga Wójcik" userId="FPIWYzYpC7Zf6MmrnLZDca8ngjQ9FHE/Xh3sHktZUbY=" providerId="None" clId="Web-{12256E5E-57A7-4EAF-BABB-7B3F2737B6CD}" dt="2025-04-10T14:54:39.170" v="2355" actId="20577"/>
          <ac:spMkLst>
            <pc:docMk/>
            <pc:sldMk cId="423421986" sldId="345"/>
            <ac:spMk id="3" creationId="{7BC22896-37C3-1DBF-6F10-C451E96FBEF2}"/>
          </ac:spMkLst>
        </pc:spChg>
      </pc:sldChg>
    </pc:docChg>
  </pc:docChgLst>
  <pc:docChgLst>
    <pc:chgData name="Kinga Wójcik" userId="FPIWYzYpC7Zf6MmrnLZDca8ngjQ9FHE/Xh3sHktZUbY=" providerId="None" clId="Web-{F3B91CFD-417B-4C1C-B084-6752CDAA4ECA}"/>
    <pc:docChg chg="modSld">
      <pc:chgData name="Kinga Wójcik" userId="FPIWYzYpC7Zf6MmrnLZDca8ngjQ9FHE/Xh3sHktZUbY=" providerId="None" clId="Web-{F3B91CFD-417B-4C1C-B084-6752CDAA4ECA}" dt="2025-04-11T12:48:05.622" v="55" actId="20577"/>
      <pc:docMkLst>
        <pc:docMk/>
      </pc:docMkLst>
      <pc:sldChg chg="modSp">
        <pc:chgData name="Kinga Wójcik" userId="FPIWYzYpC7Zf6MmrnLZDca8ngjQ9FHE/Xh3sHktZUbY=" providerId="None" clId="Web-{F3B91CFD-417B-4C1C-B084-6752CDAA4ECA}" dt="2025-04-11T12:46:17.712" v="37" actId="20577"/>
        <pc:sldMkLst>
          <pc:docMk/>
          <pc:sldMk cId="3119147768" sldId="340"/>
        </pc:sldMkLst>
        <pc:spChg chg="mod">
          <ac:chgData name="Kinga Wójcik" userId="FPIWYzYpC7Zf6MmrnLZDca8ngjQ9FHE/Xh3sHktZUbY=" providerId="None" clId="Web-{F3B91CFD-417B-4C1C-B084-6752CDAA4ECA}" dt="2025-04-11T12:46:17.712" v="37" actId="20577"/>
          <ac:spMkLst>
            <pc:docMk/>
            <pc:sldMk cId="3119147768" sldId="340"/>
            <ac:spMk id="3" creationId="{C824F678-DFE9-B4D3-7392-166BBA23C817}"/>
          </ac:spMkLst>
        </pc:spChg>
      </pc:sldChg>
      <pc:sldChg chg="modSp">
        <pc:chgData name="Kinga Wójcik" userId="FPIWYzYpC7Zf6MmrnLZDca8ngjQ9FHE/Xh3sHktZUbY=" providerId="None" clId="Web-{F3B91CFD-417B-4C1C-B084-6752CDAA4ECA}" dt="2025-04-11T12:48:05.622" v="55" actId="20577"/>
        <pc:sldMkLst>
          <pc:docMk/>
          <pc:sldMk cId="3970883513" sldId="347"/>
        </pc:sldMkLst>
        <pc:spChg chg="mod">
          <ac:chgData name="Kinga Wójcik" userId="FPIWYzYpC7Zf6MmrnLZDca8ngjQ9FHE/Xh3sHktZUbY=" providerId="None" clId="Web-{F3B91CFD-417B-4C1C-B084-6752CDAA4ECA}" dt="2025-04-11T12:48:05.622" v="55" actId="20577"/>
          <ac:spMkLst>
            <pc:docMk/>
            <pc:sldMk cId="3970883513" sldId="347"/>
            <ac:spMk id="3" creationId="{AFD89139-9C4C-77E2-45A1-9FC7D102DF29}"/>
          </ac:spMkLst>
        </pc:spChg>
      </pc:sldChg>
      <pc:sldChg chg="modSp">
        <pc:chgData name="Kinga Wójcik" userId="FPIWYzYpC7Zf6MmrnLZDca8ngjQ9FHE/Xh3sHktZUbY=" providerId="None" clId="Web-{F3B91CFD-417B-4C1C-B084-6752CDAA4ECA}" dt="2025-04-11T12:42:08.719" v="3" actId="20577"/>
        <pc:sldMkLst>
          <pc:docMk/>
          <pc:sldMk cId="300980817" sldId="348"/>
        </pc:sldMkLst>
        <pc:spChg chg="mod">
          <ac:chgData name="Kinga Wójcik" userId="FPIWYzYpC7Zf6MmrnLZDca8ngjQ9FHE/Xh3sHktZUbY=" providerId="None" clId="Web-{F3B91CFD-417B-4C1C-B084-6752CDAA4ECA}" dt="2025-04-11T12:42:08.719" v="3" actId="20577"/>
          <ac:spMkLst>
            <pc:docMk/>
            <pc:sldMk cId="300980817" sldId="348"/>
            <ac:spMk id="3" creationId="{04C5B229-37C5-0040-3B6B-FAFA525E4F25}"/>
          </ac:spMkLst>
        </pc:spChg>
      </pc:sldChg>
    </pc:docChg>
  </pc:docChgLst>
  <pc:docChgLst>
    <pc:chgData name="Kinga Wójcik" userId="FPIWYzYpC7Zf6MmrnLZDca8ngjQ9FHE/Xh3sHktZUbY=" providerId="None" clId="Web-{4CF7C804-5FC7-48D0-A27F-F69CE644EEE3}"/>
    <pc:docChg chg="mod addSld delSld modSld sldOrd">
      <pc:chgData name="Kinga Wójcik" userId="FPIWYzYpC7Zf6MmrnLZDca8ngjQ9FHE/Xh3sHktZUbY=" providerId="None" clId="Web-{4CF7C804-5FC7-48D0-A27F-F69CE644EEE3}" dt="2025-04-09T14:05:01.641" v="1320" actId="1076"/>
      <pc:docMkLst>
        <pc:docMk/>
      </pc:docMkLst>
      <pc:sldChg chg="addSp delSp modSp">
        <pc:chgData name="Kinga Wójcik" userId="FPIWYzYpC7Zf6MmrnLZDca8ngjQ9FHE/Xh3sHktZUbY=" providerId="None" clId="Web-{4CF7C804-5FC7-48D0-A27F-F69CE644EEE3}" dt="2025-04-09T14:05:01.641" v="1320" actId="1076"/>
        <pc:sldMkLst>
          <pc:docMk/>
          <pc:sldMk cId="532798189" sldId="256"/>
        </pc:sldMkLst>
        <pc:spChg chg="mod">
          <ac:chgData name="Kinga Wójcik" userId="FPIWYzYpC7Zf6MmrnLZDca8ngjQ9FHE/Xh3sHktZUbY=" providerId="None" clId="Web-{4CF7C804-5FC7-48D0-A27F-F69CE644EEE3}" dt="2025-04-09T12:57:28.111" v="3" actId="20577"/>
          <ac:spMkLst>
            <pc:docMk/>
            <pc:sldMk cId="532798189" sldId="256"/>
            <ac:spMk id="2" creationId="{AC0D5D50-D0B2-7149-5BE9-F013011099AF}"/>
          </ac:spMkLst>
        </pc:spChg>
        <pc:spChg chg="mod">
          <ac:chgData name="Kinga Wójcik" userId="FPIWYzYpC7Zf6MmrnLZDca8ngjQ9FHE/Xh3sHktZUbY=" providerId="None" clId="Web-{4CF7C804-5FC7-48D0-A27F-F69CE644EEE3}" dt="2025-04-09T12:57:42.580" v="10" actId="20577"/>
          <ac:spMkLst>
            <pc:docMk/>
            <pc:sldMk cId="532798189" sldId="256"/>
            <ac:spMk id="3" creationId="{608308C0-5E31-B455-0A56-759756F59601}"/>
          </ac:spMkLst>
        </pc:spChg>
        <pc:spChg chg="del">
          <ac:chgData name="Kinga Wójcik" userId="FPIWYzYpC7Zf6MmrnLZDca8ngjQ9FHE/Xh3sHktZUbY=" providerId="None" clId="Web-{4CF7C804-5FC7-48D0-A27F-F69CE644EEE3}" dt="2025-04-09T14:04:53.032" v="1315"/>
          <ac:spMkLst>
            <pc:docMk/>
            <pc:sldMk cId="532798189" sldId="256"/>
            <ac:spMk id="5" creationId="{50106760-DCE2-353B-4336-CFAB80EE5C9E}"/>
          </ac:spMkLst>
        </pc:spChg>
        <pc:picChg chg="add mod">
          <ac:chgData name="Kinga Wójcik" userId="FPIWYzYpC7Zf6MmrnLZDca8ngjQ9FHE/Xh3sHktZUbY=" providerId="None" clId="Web-{4CF7C804-5FC7-48D0-A27F-F69CE644EEE3}" dt="2025-04-09T14:05:01.641" v="1320" actId="1076"/>
          <ac:picMkLst>
            <pc:docMk/>
            <pc:sldMk cId="532798189" sldId="256"/>
            <ac:picMk id="6" creationId="{C0B2E0BA-99FD-3049-BC5B-36B7923D3AB7}"/>
          </ac:picMkLst>
        </pc:picChg>
        <pc:picChg chg="del">
          <ac:chgData name="Kinga Wójcik" userId="FPIWYzYpC7Zf6MmrnLZDca8ngjQ9FHE/Xh3sHktZUbY=" providerId="None" clId="Web-{4CF7C804-5FC7-48D0-A27F-F69CE644EEE3}" dt="2025-04-09T14:04:30.250" v="1312"/>
          <ac:picMkLst>
            <pc:docMk/>
            <pc:sldMk cId="532798189" sldId="256"/>
            <ac:picMk id="1026" creationId="{27FBE2E7-FA64-6589-90F9-9EE76FC02C7A}"/>
          </ac:picMkLst>
        </pc:picChg>
      </pc:sldChg>
      <pc:sldChg chg="modSp">
        <pc:chgData name="Kinga Wójcik" userId="FPIWYzYpC7Zf6MmrnLZDca8ngjQ9FHE/Xh3sHktZUbY=" providerId="None" clId="Web-{4CF7C804-5FC7-48D0-A27F-F69CE644EEE3}" dt="2025-04-09T12:58:37.738" v="33" actId="20577"/>
        <pc:sldMkLst>
          <pc:docMk/>
          <pc:sldMk cId="658084806" sldId="285"/>
        </pc:sldMkLst>
        <pc:spChg chg="mod">
          <ac:chgData name="Kinga Wójcik" userId="FPIWYzYpC7Zf6MmrnLZDca8ngjQ9FHE/Xh3sHktZUbY=" providerId="None" clId="Web-{4CF7C804-5FC7-48D0-A27F-F69CE644EEE3}" dt="2025-04-09T12:58:37.738" v="33" actId="20577"/>
          <ac:spMkLst>
            <pc:docMk/>
            <pc:sldMk cId="658084806" sldId="285"/>
            <ac:spMk id="3" creationId="{06B8D336-08A0-4D09-7F78-93FD8DB98B74}"/>
          </ac:spMkLst>
        </pc:spChg>
      </pc:sldChg>
      <pc:sldChg chg="addSp delSp modSp">
        <pc:chgData name="Kinga Wójcik" userId="FPIWYzYpC7Zf6MmrnLZDca8ngjQ9FHE/Xh3sHktZUbY=" providerId="None" clId="Web-{4CF7C804-5FC7-48D0-A27F-F69CE644EEE3}" dt="2025-04-09T13:01:30.822" v="39" actId="1076"/>
        <pc:sldMkLst>
          <pc:docMk/>
          <pc:sldMk cId="2864445812" sldId="290"/>
        </pc:sldMkLst>
        <pc:picChg chg="add mod">
          <ac:chgData name="Kinga Wójcik" userId="FPIWYzYpC7Zf6MmrnLZDca8ngjQ9FHE/Xh3sHktZUbY=" providerId="None" clId="Web-{4CF7C804-5FC7-48D0-A27F-F69CE644EEE3}" dt="2025-04-09T13:01:30.822" v="39" actId="1076"/>
          <ac:picMkLst>
            <pc:docMk/>
            <pc:sldMk cId="2864445812" sldId="290"/>
            <ac:picMk id="3" creationId="{5697BDEE-A4FD-3C7B-0C61-481C7CFAF78A}"/>
          </ac:picMkLst>
        </pc:picChg>
        <pc:picChg chg="del">
          <ac:chgData name="Kinga Wójcik" userId="FPIWYzYpC7Zf6MmrnLZDca8ngjQ9FHE/Xh3sHktZUbY=" providerId="None" clId="Web-{4CF7C804-5FC7-48D0-A27F-F69CE644EEE3}" dt="2025-04-09T13:01:23.697" v="35"/>
          <ac:picMkLst>
            <pc:docMk/>
            <pc:sldMk cId="2864445812" sldId="290"/>
            <ac:picMk id="4" creationId="{9E77C82C-19C5-48D2-67A7-6D1564DF1C34}"/>
          </ac:picMkLst>
        </pc:picChg>
      </pc:sldChg>
      <pc:sldChg chg="addSp delSp modSp">
        <pc:chgData name="Kinga Wójcik" userId="FPIWYzYpC7Zf6MmrnLZDca8ngjQ9FHE/Xh3sHktZUbY=" providerId="None" clId="Web-{4CF7C804-5FC7-48D0-A27F-F69CE644EEE3}" dt="2025-04-09T13:47:07.917" v="871"/>
        <pc:sldMkLst>
          <pc:docMk/>
          <pc:sldMk cId="1706285055" sldId="296"/>
        </pc:sldMkLst>
        <pc:spChg chg="mod">
          <ac:chgData name="Kinga Wójcik" userId="FPIWYzYpC7Zf6MmrnLZDca8ngjQ9FHE/Xh3sHktZUbY=" providerId="None" clId="Web-{4CF7C804-5FC7-48D0-A27F-F69CE644EEE3}" dt="2025-04-09T13:10:05.418" v="241" actId="1076"/>
          <ac:spMkLst>
            <pc:docMk/>
            <pc:sldMk cId="1706285055" sldId="296"/>
            <ac:spMk id="2" creationId="{5127C76E-4C88-C93D-9B08-3DBAB2DE446A}"/>
          </ac:spMkLst>
        </pc:spChg>
        <pc:graphicFrameChg chg="del mod modGraphic">
          <ac:chgData name="Kinga Wójcik" userId="FPIWYzYpC7Zf6MmrnLZDca8ngjQ9FHE/Xh3sHktZUbY=" providerId="None" clId="Web-{4CF7C804-5FC7-48D0-A27F-F69CE644EEE3}" dt="2025-04-09T13:22:41.101" v="317"/>
          <ac:graphicFrameMkLst>
            <pc:docMk/>
            <pc:sldMk cId="1706285055" sldId="296"/>
            <ac:graphicFrameMk id="3" creationId="{4D2A7745-CE34-FCB0-05E5-90F32C2DF6F7}"/>
          </ac:graphicFrameMkLst>
        </pc:graphicFrameChg>
        <pc:graphicFrameChg chg="add del mod">
          <ac:chgData name="Kinga Wójcik" userId="FPIWYzYpC7Zf6MmrnLZDca8ngjQ9FHE/Xh3sHktZUbY=" providerId="None" clId="Web-{4CF7C804-5FC7-48D0-A27F-F69CE644EEE3}" dt="2025-04-09T13:21:35.567" v="292"/>
          <ac:graphicFrameMkLst>
            <pc:docMk/>
            <pc:sldMk cId="1706285055" sldId="296"/>
            <ac:graphicFrameMk id="5" creationId="{B63CEF58-170C-52CE-224F-229A65D4AAC6}"/>
          </ac:graphicFrameMkLst>
        </pc:graphicFrameChg>
        <pc:graphicFrameChg chg="add mod modGraphic">
          <ac:chgData name="Kinga Wójcik" userId="FPIWYzYpC7Zf6MmrnLZDca8ngjQ9FHE/Xh3sHktZUbY=" providerId="None" clId="Web-{4CF7C804-5FC7-48D0-A27F-F69CE644EEE3}" dt="2025-04-09T13:47:07.917" v="871"/>
          <ac:graphicFrameMkLst>
            <pc:docMk/>
            <pc:sldMk cId="1706285055" sldId="296"/>
            <ac:graphicFrameMk id="6" creationId="{E8124E9B-C284-1C51-2C1B-648AE5D33F4D}"/>
          </ac:graphicFrameMkLst>
        </pc:graphicFrameChg>
      </pc:sldChg>
      <pc:sldChg chg="addSp delSp modSp ord">
        <pc:chgData name="Kinga Wójcik" userId="FPIWYzYpC7Zf6MmrnLZDca8ngjQ9FHE/Xh3sHktZUbY=" providerId="None" clId="Web-{4CF7C804-5FC7-48D0-A27F-F69CE644EEE3}" dt="2025-04-09T14:02:31.074" v="1308"/>
        <pc:sldMkLst>
          <pc:docMk/>
          <pc:sldMk cId="221336826" sldId="297"/>
        </pc:sldMkLst>
        <pc:spChg chg="mod">
          <ac:chgData name="Kinga Wójcik" userId="FPIWYzYpC7Zf6MmrnLZDca8ngjQ9FHE/Xh3sHktZUbY=" providerId="None" clId="Web-{4CF7C804-5FC7-48D0-A27F-F69CE644EEE3}" dt="2025-04-09T13:56:36.593" v="1121" actId="20577"/>
          <ac:spMkLst>
            <pc:docMk/>
            <pc:sldMk cId="221336826" sldId="297"/>
            <ac:spMk id="2" creationId="{5127C76E-4C88-C93D-9B08-3DBAB2DE446A}"/>
          </ac:spMkLst>
        </pc:spChg>
        <pc:graphicFrameChg chg="del">
          <ac:chgData name="Kinga Wójcik" userId="FPIWYzYpC7Zf6MmrnLZDca8ngjQ9FHE/Xh3sHktZUbY=" providerId="None" clId="Web-{4CF7C804-5FC7-48D0-A27F-F69CE644EEE3}" dt="2025-04-09T13:47:32.543" v="873"/>
          <ac:graphicFrameMkLst>
            <pc:docMk/>
            <pc:sldMk cId="221336826" sldId="297"/>
            <ac:graphicFrameMk id="4" creationId="{F8C489E2-2826-E685-25FE-71395FA7AFD0}"/>
          </ac:graphicFrameMkLst>
        </pc:graphicFrameChg>
        <pc:graphicFrameChg chg="add mod modGraphic">
          <ac:chgData name="Kinga Wójcik" userId="FPIWYzYpC7Zf6MmrnLZDca8ngjQ9FHE/Xh3sHktZUbY=" providerId="None" clId="Web-{4CF7C804-5FC7-48D0-A27F-F69CE644EEE3}" dt="2025-04-09T14:02:31.074" v="1308"/>
          <ac:graphicFrameMkLst>
            <pc:docMk/>
            <pc:sldMk cId="221336826" sldId="297"/>
            <ac:graphicFrameMk id="5" creationId="{53E3FF0E-9417-3BE6-E5D9-8EE4C5A9DDD6}"/>
          </ac:graphicFrameMkLst>
        </pc:graphicFrameChg>
      </pc:sldChg>
      <pc:sldChg chg="modSp">
        <pc:chgData name="Kinga Wójcik" userId="FPIWYzYpC7Zf6MmrnLZDca8ngjQ9FHE/Xh3sHktZUbY=" providerId="None" clId="Web-{4CF7C804-5FC7-48D0-A27F-F69CE644EEE3}" dt="2025-04-09T12:58:22.956" v="30" actId="14100"/>
        <pc:sldMkLst>
          <pc:docMk/>
          <pc:sldMk cId="626466614" sldId="302"/>
        </pc:sldMkLst>
        <pc:spChg chg="mod">
          <ac:chgData name="Kinga Wójcik" userId="FPIWYzYpC7Zf6MmrnLZDca8ngjQ9FHE/Xh3sHktZUbY=" providerId="None" clId="Web-{4CF7C804-5FC7-48D0-A27F-F69CE644EEE3}" dt="2025-04-09T12:58:21.050" v="29" actId="1076"/>
          <ac:spMkLst>
            <pc:docMk/>
            <pc:sldMk cId="626466614" sldId="302"/>
            <ac:spMk id="2" creationId="{1AC56006-C829-B5A5-084F-720D7EC2F1EE}"/>
          </ac:spMkLst>
        </pc:spChg>
        <pc:spChg chg="mod">
          <ac:chgData name="Kinga Wójcik" userId="FPIWYzYpC7Zf6MmrnLZDca8ngjQ9FHE/Xh3sHktZUbY=" providerId="None" clId="Web-{4CF7C804-5FC7-48D0-A27F-F69CE644EEE3}" dt="2025-04-09T12:58:22.956" v="30" actId="14100"/>
          <ac:spMkLst>
            <pc:docMk/>
            <pc:sldMk cId="626466614" sldId="302"/>
            <ac:spMk id="3" creationId="{9A782AA4-6C0E-C063-B9B3-7DFD0C09326C}"/>
          </ac:spMkLst>
        </pc:spChg>
      </pc:sldChg>
      <pc:sldChg chg="modSp">
        <pc:chgData name="Kinga Wójcik" userId="FPIWYzYpC7Zf6MmrnLZDca8ngjQ9FHE/Xh3sHktZUbY=" providerId="None" clId="Web-{4CF7C804-5FC7-48D0-A27F-F69CE644EEE3}" dt="2025-04-09T14:04:06.140" v="1311" actId="20577"/>
        <pc:sldMkLst>
          <pc:docMk/>
          <pc:sldMk cId="2600425755" sldId="308"/>
        </pc:sldMkLst>
        <pc:spChg chg="mod">
          <ac:chgData name="Kinga Wójcik" userId="FPIWYzYpC7Zf6MmrnLZDca8ngjQ9FHE/Xh3sHktZUbY=" providerId="None" clId="Web-{4CF7C804-5FC7-48D0-A27F-F69CE644EEE3}" dt="2025-04-09T14:04:06.140" v="1311" actId="20577"/>
          <ac:spMkLst>
            <pc:docMk/>
            <pc:sldMk cId="2600425755" sldId="308"/>
            <ac:spMk id="3" creationId="{040D3158-7120-AA00-1D56-B512127452B5}"/>
          </ac:spMkLst>
        </pc:spChg>
      </pc:sldChg>
      <pc:sldChg chg="modSp">
        <pc:chgData name="Kinga Wójcik" userId="FPIWYzYpC7Zf6MmrnLZDca8ngjQ9FHE/Xh3sHktZUbY=" providerId="None" clId="Web-{4CF7C804-5FC7-48D0-A27F-F69CE644EEE3}" dt="2025-04-09T12:59:02.067" v="34" actId="20577"/>
        <pc:sldMkLst>
          <pc:docMk/>
          <pc:sldMk cId="2872819873" sldId="325"/>
        </pc:sldMkLst>
        <pc:spChg chg="mod">
          <ac:chgData name="Kinga Wójcik" userId="FPIWYzYpC7Zf6MmrnLZDca8ngjQ9FHE/Xh3sHktZUbY=" providerId="None" clId="Web-{4CF7C804-5FC7-48D0-A27F-F69CE644EEE3}" dt="2025-04-09T12:59:02.067" v="34" actId="20577"/>
          <ac:spMkLst>
            <pc:docMk/>
            <pc:sldMk cId="2872819873" sldId="325"/>
            <ac:spMk id="3" creationId="{8F6AFA16-79F9-CC2C-8A95-53CA143C844A}"/>
          </ac:spMkLst>
        </pc:spChg>
      </pc:sldChg>
      <pc:sldChg chg="add del replId">
        <pc:chgData name="Kinga Wójcik" userId="FPIWYzYpC7Zf6MmrnLZDca8ngjQ9FHE/Xh3sHktZUbY=" providerId="None" clId="Web-{4CF7C804-5FC7-48D0-A27F-F69CE644EEE3}" dt="2025-04-09T13:55:44.013" v="1102"/>
        <pc:sldMkLst>
          <pc:docMk/>
          <pc:sldMk cId="1801473915" sldId="330"/>
        </pc:sldMkLst>
      </pc:sldChg>
      <pc:sldChg chg="modSp add replId">
        <pc:chgData name="Kinga Wójcik" userId="FPIWYzYpC7Zf6MmrnLZDca8ngjQ9FHE/Xh3sHktZUbY=" providerId="None" clId="Web-{4CF7C804-5FC7-48D0-A27F-F69CE644EEE3}" dt="2025-04-09T13:55:52.810" v="1103"/>
        <pc:sldMkLst>
          <pc:docMk/>
          <pc:sldMk cId="172917483" sldId="331"/>
        </pc:sldMkLst>
        <pc:graphicFrameChg chg="modGraphic">
          <ac:chgData name="Kinga Wójcik" userId="FPIWYzYpC7Zf6MmrnLZDca8ngjQ9FHE/Xh3sHktZUbY=" providerId="None" clId="Web-{4CF7C804-5FC7-48D0-A27F-F69CE644EEE3}" dt="2025-04-09T13:55:52.810" v="1103"/>
          <ac:graphicFrameMkLst>
            <pc:docMk/>
            <pc:sldMk cId="172917483" sldId="331"/>
            <ac:graphicFrameMk id="5" creationId="{A1F8751C-EDC8-645E-2D62-63A4529EDE8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Koronowo%20wykresy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metryczka!$B$11:$B$16</c:f>
              <c:strCache>
                <c:ptCount val="6"/>
                <c:pt idx="0">
                  <c:v>18-19 lat</c:v>
                </c:pt>
                <c:pt idx="1">
                  <c:v>20-29 lat</c:v>
                </c:pt>
                <c:pt idx="2">
                  <c:v>30-39 lat</c:v>
                </c:pt>
                <c:pt idx="3">
                  <c:v>40-49 lat</c:v>
                </c:pt>
                <c:pt idx="4">
                  <c:v>50-59 lat</c:v>
                </c:pt>
                <c:pt idx="5">
                  <c:v>60 i więcej lat</c:v>
                </c:pt>
              </c:strCache>
            </c:strRef>
          </c:cat>
          <c:val>
            <c:numRef>
              <c:f>metryczka!$E$11:$E$16</c:f>
              <c:numCache>
                <c:formatCode>0.0%</c:formatCode>
                <c:ptCount val="6"/>
                <c:pt idx="0">
                  <c:v>0.10300000000000001</c:v>
                </c:pt>
                <c:pt idx="1">
                  <c:v>0.156</c:v>
                </c:pt>
                <c:pt idx="2">
                  <c:v>0.16800000000000001</c:v>
                </c:pt>
                <c:pt idx="3">
                  <c:v>0.19800000000000001</c:v>
                </c:pt>
                <c:pt idx="4">
                  <c:v>0.17899999999999999</c:v>
                </c:pt>
                <c:pt idx="5">
                  <c:v>0.19500000000000001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8-4295-9650-BB7469725E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0246992"/>
        <c:axId val="550247712"/>
      </c:barChart>
      <c:catAx>
        <c:axId val="55024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50247712"/>
        <c:crosses val="autoZero"/>
        <c:auto val="1"/>
        <c:lblAlgn val="ctr"/>
        <c:lblOffset val="100"/>
        <c:noMultiLvlLbl val="0"/>
      </c:catAx>
      <c:valAx>
        <c:axId val="55024771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550246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BE-44AA-B834-F8FF01B351A3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BE-44AA-B834-F8FF01B351A3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BE-44AA-B834-F8FF01B351A3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BE-44AA-B834-F8FF01B351A3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EBE-44AA-B834-F8FF01B351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'p1'!$B$2:$F$2</c:f>
              <c:strCache>
                <c:ptCount val="5"/>
                <c:pt idx="0">
                  <c:v>1- zdecydowanie nie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5 - zdecydowanie tak</c:v>
                </c:pt>
              </c:strCache>
            </c:strRef>
          </c:cat>
          <c:val>
            <c:numRef>
              <c:f>'p1'!$B$10:$F$10</c:f>
              <c:numCache>
                <c:formatCode>0%</c:formatCode>
                <c:ptCount val="5"/>
                <c:pt idx="0">
                  <c:v>0.18657142857142858</c:v>
                </c:pt>
                <c:pt idx="1">
                  <c:v>0.21771428571428572</c:v>
                </c:pt>
                <c:pt idx="2">
                  <c:v>0.24899999999999997</c:v>
                </c:pt>
                <c:pt idx="3">
                  <c:v>0.22785714285714284</c:v>
                </c:pt>
                <c:pt idx="4">
                  <c:v>0.11871428571428573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BE-44AA-B834-F8FF01B351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1107792"/>
        <c:axId val="611098792"/>
      </c:barChart>
      <c:catAx>
        <c:axId val="61110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11098792"/>
        <c:crosses val="autoZero"/>
        <c:auto val="1"/>
        <c:lblAlgn val="ctr"/>
        <c:lblOffset val="100"/>
        <c:noMultiLvlLbl val="0"/>
      </c:catAx>
      <c:valAx>
        <c:axId val="6110987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1110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EB-41C1-B44D-207536FA7F8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EB-41C1-B44D-207536FA7F8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EB-41C1-B44D-207536FA7F81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EB-41C1-B44D-207536FA7F81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4EB-41C1-B44D-207536FA7F81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4EB-41C1-B44D-207536FA7F81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4EB-41C1-B44D-207536FA7F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'p1'!$A$15:$A$21</c:f>
              <c:strCache>
                <c:ptCount val="7"/>
                <c:pt idx="0">
                  <c:v>jest wiele kawiarni i restauracji</c:v>
                </c:pt>
                <c:pt idx="1">
                  <c:v>osoby z moimi kompetencjami łatwo mogą znaleźć pracę</c:v>
                </c:pt>
                <c:pt idx="2">
                  <c:v>kawiarnie i restauracje mają różnorodną ofertę</c:v>
                </c:pt>
                <c:pt idx="3">
                  <c:v>jest wiele zakładów rzemieślniczych</c:v>
                </c:pt>
                <c:pt idx="4">
                  <c:v>jest organizowanych wiele wydarzeń społeczno-kulturalnych lub rozrywkowych</c:v>
                </c:pt>
                <c:pt idx="5">
                  <c:v>oferta wydarzeń kulturalnych/ rozrywkowych jest atrakcyjna</c:v>
                </c:pt>
                <c:pt idx="6">
                  <c:v>jest wiele sklepów z artykułami pierwszej potrzeby</c:v>
                </c:pt>
              </c:strCache>
            </c:strRef>
          </c:cat>
          <c:val>
            <c:numRef>
              <c:f>'p1'!$B$15:$B$21</c:f>
              <c:numCache>
                <c:formatCode>0.00</c:formatCode>
                <c:ptCount val="7"/>
                <c:pt idx="0">
                  <c:v>2.3199999999999998</c:v>
                </c:pt>
                <c:pt idx="1">
                  <c:v>2.33</c:v>
                </c:pt>
                <c:pt idx="2">
                  <c:v>2.54</c:v>
                </c:pt>
                <c:pt idx="3">
                  <c:v>2.8</c:v>
                </c:pt>
                <c:pt idx="4">
                  <c:v>3.07</c:v>
                </c:pt>
                <c:pt idx="5">
                  <c:v>3.19</c:v>
                </c:pt>
                <c:pt idx="6">
                  <c:v>3.86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4EB-41C1-B44D-207536FA7F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7143880"/>
        <c:axId val="547146400"/>
      </c:barChart>
      <c:catAx>
        <c:axId val="547143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47146400"/>
        <c:crosses val="autoZero"/>
        <c:auto val="1"/>
        <c:lblAlgn val="ctr"/>
        <c:lblOffset val="100"/>
        <c:noMultiLvlLbl val="0"/>
      </c:catAx>
      <c:valAx>
        <c:axId val="547146400"/>
        <c:scaling>
          <c:orientation val="minMax"/>
          <c:min val="1"/>
        </c:scaling>
        <c:delete val="1"/>
        <c:axPos val="b"/>
        <c:numFmt formatCode="0.00" sourceLinked="1"/>
        <c:majorTickMark val="none"/>
        <c:minorTickMark val="none"/>
        <c:tickLblPos val="nextTo"/>
        <c:crossAx val="547143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E4-4025-BADB-ACDAD6F8BFE9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E4-4025-BADB-ACDAD6F8BFE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9E4-4025-BADB-ACDAD6F8BFE9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9E4-4025-BADB-ACDAD6F8BFE9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9E4-4025-BADB-ACDAD6F8BF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'p2'!$B$3:$F$3</c:f>
              <c:strCache>
                <c:ptCount val="5"/>
                <c:pt idx="0">
                  <c:v>1- zdecydowanie nie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5 - zdecydowanie tak</c:v>
                </c:pt>
              </c:strCache>
            </c:strRef>
          </c:cat>
          <c:val>
            <c:numRef>
              <c:f>'p2'!$B$13:$F$13</c:f>
              <c:numCache>
                <c:formatCode>0%</c:formatCode>
                <c:ptCount val="5"/>
                <c:pt idx="0">
                  <c:v>0.11944444444444444</c:v>
                </c:pt>
                <c:pt idx="1">
                  <c:v>0.16844444444444442</c:v>
                </c:pt>
                <c:pt idx="2">
                  <c:v>0.3325555555555556</c:v>
                </c:pt>
                <c:pt idx="3">
                  <c:v>0.25144444444444441</c:v>
                </c:pt>
                <c:pt idx="4">
                  <c:v>0.12822222222222221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E4-4025-BADB-ACDAD6F8BF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4141744"/>
        <c:axId val="554142464"/>
      </c:barChart>
      <c:catAx>
        <c:axId val="55414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54142464"/>
        <c:crosses val="autoZero"/>
        <c:auto val="1"/>
        <c:lblAlgn val="ctr"/>
        <c:lblOffset val="100"/>
        <c:noMultiLvlLbl val="0"/>
      </c:catAx>
      <c:valAx>
        <c:axId val="5541424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54141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A1-4244-BA43-96FDA7BD1679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A1-4244-BA43-96FDA7BD167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1A1-4244-BA43-96FDA7BD1679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1A1-4244-BA43-96FDA7BD1679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1A1-4244-BA43-96FDA7BD1679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1A1-4244-BA43-96FDA7BD1679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1A1-4244-BA43-96FDA7BD1679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1A1-4244-BA43-96FDA7BD16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'p2'!$A$19:$A$26</c:f>
              <c:strCache>
                <c:ptCount val="8"/>
                <c:pt idx="0">
                  <c:v>miasto organizuje wydarzenia i tworzy miejsca atrakcyjne dla młodzieży</c:v>
                </c:pt>
                <c:pt idx="1">
                  <c:v>jest bogata oferta zajęć pozaszkolnych dla dzieci</c:v>
                </c:pt>
                <c:pt idx="2">
                  <c:v>jest wiele miejsc, w których dzieci mogą realizować swoje zainteresowania</c:v>
                </c:pt>
                <c:pt idx="3">
                  <c:v>są miejsca, w których mogę zrelaksować się, i spokojnie odpocząć</c:v>
                </c:pt>
                <c:pt idx="4">
                  <c:v>jest wystarczająco dużo miejsc, w których mogę spędzić czas wolny, uprawiając sport</c:v>
                </c:pt>
                <c:pt idx="5">
                  <c:v>tereny zieleni miejskiej są ładne i zadbane</c:v>
                </c:pt>
                <c:pt idx="6">
                  <c:v>jest wiele miejsc, w których rodziny z dziećmi mogą aktywnie spędzić czas na powietrzu</c:v>
                </c:pt>
                <c:pt idx="7">
                  <c:v>jest dużo terenów zieleni</c:v>
                </c:pt>
              </c:strCache>
            </c:strRef>
          </c:cat>
          <c:val>
            <c:numRef>
              <c:f>'p2'!$B$19:$B$26</c:f>
              <c:numCache>
                <c:formatCode>General</c:formatCode>
                <c:ptCount val="8"/>
                <c:pt idx="0" formatCode="0.00">
                  <c:v>2.56</c:v>
                </c:pt>
                <c:pt idx="1">
                  <c:v>2.77</c:v>
                </c:pt>
                <c:pt idx="2">
                  <c:v>2.92</c:v>
                </c:pt>
                <c:pt idx="3" formatCode="0.00">
                  <c:v>3.1</c:v>
                </c:pt>
                <c:pt idx="4">
                  <c:v>3.26</c:v>
                </c:pt>
                <c:pt idx="5">
                  <c:v>3.31</c:v>
                </c:pt>
                <c:pt idx="6">
                  <c:v>3.37</c:v>
                </c:pt>
                <c:pt idx="7">
                  <c:v>3.84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1A1-4244-BA43-96FDA7BD16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11114632"/>
        <c:axId val="611112112"/>
      </c:barChart>
      <c:catAx>
        <c:axId val="611114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11112112"/>
        <c:crosses val="autoZero"/>
        <c:auto val="1"/>
        <c:lblAlgn val="ctr"/>
        <c:lblOffset val="100"/>
        <c:noMultiLvlLbl val="0"/>
      </c:catAx>
      <c:valAx>
        <c:axId val="611112112"/>
        <c:scaling>
          <c:orientation val="minMax"/>
          <c:min val="1"/>
        </c:scaling>
        <c:delete val="1"/>
        <c:axPos val="b"/>
        <c:numFmt formatCode="0.00" sourceLinked="1"/>
        <c:majorTickMark val="none"/>
        <c:minorTickMark val="none"/>
        <c:tickLblPos val="nextTo"/>
        <c:crossAx val="611114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B3-4968-8BB0-473C418B4FE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B3-4968-8BB0-473C418B4FE2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B3-4968-8BB0-473C418B4FE2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B3-4968-8BB0-473C418B4FE2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8B3-4968-8BB0-473C418B4FE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'p3'!$B$3:$F$3</c:f>
              <c:strCache>
                <c:ptCount val="5"/>
                <c:pt idx="0">
                  <c:v>1- zdecydowanie nie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5 - zdecydowanie tak</c:v>
                </c:pt>
              </c:strCache>
            </c:strRef>
          </c:cat>
          <c:val>
            <c:numRef>
              <c:f>'p3'!$B$12:$F$12</c:f>
              <c:numCache>
                <c:formatCode>0%</c:formatCode>
                <c:ptCount val="5"/>
                <c:pt idx="0">
                  <c:v>0.16487500000000002</c:v>
                </c:pt>
                <c:pt idx="1">
                  <c:v>0.201375</c:v>
                </c:pt>
                <c:pt idx="2">
                  <c:v>0.31</c:v>
                </c:pt>
                <c:pt idx="3">
                  <c:v>0.22125</c:v>
                </c:pt>
                <c:pt idx="4">
                  <c:v>0.10200000000000001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B3-4968-8BB0-473C418B4F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8693984"/>
        <c:axId val="248700224"/>
      </c:barChart>
      <c:catAx>
        <c:axId val="24869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700224"/>
        <c:crosses val="autoZero"/>
        <c:auto val="1"/>
        <c:lblAlgn val="ctr"/>
        <c:lblOffset val="100"/>
        <c:noMultiLvlLbl val="0"/>
      </c:catAx>
      <c:valAx>
        <c:axId val="2487002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869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86-4499-ACEC-65183EA9746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86-4499-ACEC-65183EA97466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86-4499-ACEC-65183EA97466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B86-4499-ACEC-65183EA97466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B86-4499-ACEC-65183EA97466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B86-4499-ACEC-65183EA97466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B86-4499-ACEC-65183EA97466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86-4499-ACEC-65183EA974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'p3'!$A$20:$A$27</c:f>
              <c:strCache>
                <c:ptCount val="8"/>
                <c:pt idx="0">
                  <c:v>elewacje budynków są ładne i zadbane</c:v>
                </c:pt>
                <c:pt idx="1">
                  <c:v>łatwo skorzystać z transportu publicznego</c:v>
                </c:pt>
                <c:pt idx="2">
                  <c:v>jezdnie dla samochodów są w dobrym stanie technicznym</c:v>
                </c:pt>
                <c:pt idx="3">
                  <c:v>chodniki są w dobrym stanie technicznym</c:v>
                </c:pt>
                <c:pt idx="4">
                  <c:v>większą wagę do komfortu rowerzystów i pieszych niż osób jeżdżących samochodami</c:v>
                </c:pt>
                <c:pt idx="5">
                  <c:v>infrastruktura sportowa i rekreacyjna jest zadbana</c:v>
                </c:pt>
                <c:pt idx="6">
                  <c:v>długość i stan dróg rowerowych w mieście jest zadowalająca</c:v>
                </c:pt>
                <c:pt idx="7">
                  <c:v>jest dużo dróg rowerowych</c:v>
                </c:pt>
              </c:strCache>
            </c:strRef>
          </c:cat>
          <c:val>
            <c:numRef>
              <c:f>'p3'!$B$20:$B$27</c:f>
              <c:numCache>
                <c:formatCode>0.00</c:formatCode>
                <c:ptCount val="8"/>
                <c:pt idx="0">
                  <c:v>2.33</c:v>
                </c:pt>
                <c:pt idx="1">
                  <c:v>2.4700000000000002</c:v>
                </c:pt>
                <c:pt idx="2">
                  <c:v>2.62</c:v>
                </c:pt>
                <c:pt idx="3" formatCode="General">
                  <c:v>2.72</c:v>
                </c:pt>
                <c:pt idx="4" formatCode="General">
                  <c:v>2.87</c:v>
                </c:pt>
                <c:pt idx="5" formatCode="General">
                  <c:v>3.19</c:v>
                </c:pt>
                <c:pt idx="6" formatCode="General">
                  <c:v>3.46</c:v>
                </c:pt>
                <c:pt idx="7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B86-4499-ACEC-65183EA974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7135240"/>
        <c:axId val="547139560"/>
      </c:barChart>
      <c:catAx>
        <c:axId val="547135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47139560"/>
        <c:crosses val="autoZero"/>
        <c:auto val="1"/>
        <c:lblAlgn val="ctr"/>
        <c:lblOffset val="100"/>
        <c:noMultiLvlLbl val="0"/>
      </c:catAx>
      <c:valAx>
        <c:axId val="547139560"/>
        <c:scaling>
          <c:orientation val="minMax"/>
          <c:min val="1"/>
        </c:scaling>
        <c:delete val="1"/>
        <c:axPos val="b"/>
        <c:numFmt formatCode="0.00" sourceLinked="1"/>
        <c:majorTickMark val="none"/>
        <c:minorTickMark val="none"/>
        <c:tickLblPos val="nextTo"/>
        <c:crossAx val="547135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'p4'!$B$3</c:f>
              <c:strCache>
                <c:ptCount val="1"/>
                <c:pt idx="0">
                  <c:v>1 - zdecydowanie NIE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4102301435032859E-3"/>
                  <c:y val="-8.56854838709677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605292171995573E-2"/>
                      <c:h val="7.04891097282194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A79-4916-AFA6-9D32A5A67E29}"/>
                </c:ext>
              </c:extLst>
            </c:dLbl>
            <c:dLbl>
              <c:idx val="1"/>
              <c:layout>
                <c:manualLayout>
                  <c:x val="8.8204602870065717E-3"/>
                  <c:y val="-8.82056451612904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144432194046307E-2"/>
                      <c:h val="8.561007747015493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A79-4916-AFA6-9D32A5A67E29}"/>
                </c:ext>
              </c:extLst>
            </c:dLbl>
            <c:dLbl>
              <c:idx val="2"/>
              <c:layout>
                <c:manualLayout>
                  <c:x val="8.8202866593164279E-3"/>
                  <c:y val="-8.56854838709677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79-4916-AFA6-9D32A5A67E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'p4'!$A$4:$A$6</c:f>
              <c:strCache>
                <c:ptCount val="3"/>
                <c:pt idx="0">
                  <c:v>Jestem za rewitalizacją okolic rynku</c:v>
                </c:pt>
                <c:pt idx="1">
                  <c:v>Jestem za rewitalizacją terenów położonych nad Brdą</c:v>
                </c:pt>
                <c:pt idx="2">
                  <c:v>Jestem za rewitalizacją Parku Grabina</c:v>
                </c:pt>
              </c:strCache>
            </c:strRef>
          </c:cat>
          <c:val>
            <c:numRef>
              <c:f>'p4'!$B$4:$B$6</c:f>
              <c:numCache>
                <c:formatCode>0%</c:formatCode>
                <c:ptCount val="3"/>
                <c:pt idx="0">
                  <c:v>0.05</c:v>
                </c:pt>
                <c:pt idx="1">
                  <c:v>0.05</c:v>
                </c:pt>
                <c:pt idx="2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79-4916-AFA6-9D32A5A67E29}"/>
            </c:ext>
          </c:extLst>
        </c:ser>
        <c:ser>
          <c:idx val="1"/>
          <c:order val="1"/>
          <c:tx>
            <c:strRef>
              <c:f>'p4'!$C$3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'p4'!$A$4:$A$6</c:f>
              <c:strCache>
                <c:ptCount val="3"/>
                <c:pt idx="0">
                  <c:v>Jestem za rewitalizacją okolic rynku</c:v>
                </c:pt>
                <c:pt idx="1">
                  <c:v>Jestem za rewitalizacją terenów położonych nad Brdą</c:v>
                </c:pt>
                <c:pt idx="2">
                  <c:v>Jestem za rewitalizacją Parku Grabina</c:v>
                </c:pt>
              </c:strCache>
            </c:strRef>
          </c:cat>
          <c:val>
            <c:numRef>
              <c:f>'p4'!$C$4:$C$6</c:f>
              <c:numCache>
                <c:formatCode>0%</c:formatCode>
                <c:ptCount val="3"/>
                <c:pt idx="0">
                  <c:v>0.10299999999999999</c:v>
                </c:pt>
                <c:pt idx="1">
                  <c:v>3.4000000000000002E-2</c:v>
                </c:pt>
                <c:pt idx="2">
                  <c:v>2.7E-2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79-4916-AFA6-9D32A5A67E29}"/>
            </c:ext>
          </c:extLst>
        </c:ser>
        <c:ser>
          <c:idx val="2"/>
          <c:order val="2"/>
          <c:tx>
            <c:strRef>
              <c:f>'p4'!$D$3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'p4'!$A$4:$A$6</c:f>
              <c:strCache>
                <c:ptCount val="3"/>
                <c:pt idx="0">
                  <c:v>Jestem za rewitalizacją okolic rynku</c:v>
                </c:pt>
                <c:pt idx="1">
                  <c:v>Jestem za rewitalizacją terenów położonych nad Brdą</c:v>
                </c:pt>
                <c:pt idx="2">
                  <c:v>Jestem za rewitalizacją Parku Grabina</c:v>
                </c:pt>
              </c:strCache>
            </c:strRef>
          </c:cat>
          <c:val>
            <c:numRef>
              <c:f>'p4'!$D$4:$D$6</c:f>
              <c:numCache>
                <c:formatCode>0%</c:formatCode>
                <c:ptCount val="3"/>
                <c:pt idx="0">
                  <c:v>0.19500000000000001</c:v>
                </c:pt>
                <c:pt idx="1">
                  <c:v>0.13400000000000001</c:v>
                </c:pt>
                <c:pt idx="2">
                  <c:v>0.14899999999999999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79-4916-AFA6-9D32A5A67E29}"/>
            </c:ext>
          </c:extLst>
        </c:ser>
        <c:ser>
          <c:idx val="3"/>
          <c:order val="3"/>
          <c:tx>
            <c:strRef>
              <c:f>'p4'!$E$3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'p4'!$A$4:$A$6</c:f>
              <c:strCache>
                <c:ptCount val="3"/>
                <c:pt idx="0">
                  <c:v>Jestem za rewitalizacją okolic rynku</c:v>
                </c:pt>
                <c:pt idx="1">
                  <c:v>Jestem za rewitalizacją terenów położonych nad Brdą</c:v>
                </c:pt>
                <c:pt idx="2">
                  <c:v>Jestem za rewitalizacją Parku Grabina</c:v>
                </c:pt>
              </c:strCache>
            </c:strRef>
          </c:cat>
          <c:val>
            <c:numRef>
              <c:f>'p4'!$E$4:$E$6</c:f>
              <c:numCache>
                <c:formatCode>0%</c:formatCode>
                <c:ptCount val="3"/>
                <c:pt idx="0">
                  <c:v>0.218</c:v>
                </c:pt>
                <c:pt idx="1">
                  <c:v>0.17899999999999999</c:v>
                </c:pt>
                <c:pt idx="2">
                  <c:v>0.17599999999999999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79-4916-AFA6-9D32A5A67E29}"/>
            </c:ext>
          </c:extLst>
        </c:ser>
        <c:ser>
          <c:idx val="4"/>
          <c:order val="4"/>
          <c:tx>
            <c:strRef>
              <c:f>'p4'!$F$3</c:f>
              <c:strCache>
                <c:ptCount val="1"/>
                <c:pt idx="0">
                  <c:v>5 - zdecydowanie TAK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'p4'!$A$4:$A$6</c:f>
              <c:strCache>
                <c:ptCount val="3"/>
                <c:pt idx="0">
                  <c:v>Jestem za rewitalizacją okolic rynku</c:v>
                </c:pt>
                <c:pt idx="1">
                  <c:v>Jestem za rewitalizacją terenów położonych nad Brdą</c:v>
                </c:pt>
                <c:pt idx="2">
                  <c:v>Jestem za rewitalizacją Parku Grabina</c:v>
                </c:pt>
              </c:strCache>
            </c:strRef>
          </c:cat>
          <c:val>
            <c:numRef>
              <c:f>'p4'!$F$4:$F$6</c:f>
              <c:numCache>
                <c:formatCode>0%</c:formatCode>
                <c:ptCount val="3"/>
                <c:pt idx="0">
                  <c:v>0.435</c:v>
                </c:pt>
                <c:pt idx="1">
                  <c:v>0.60299999999999998</c:v>
                </c:pt>
                <c:pt idx="2">
                  <c:v>0.61499999999999999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A79-4916-AFA6-9D32A5A67E2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8706944"/>
        <c:axId val="248690624"/>
      </c:barChart>
      <c:catAx>
        <c:axId val="248706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90624"/>
        <c:crosses val="autoZero"/>
        <c:auto val="1"/>
        <c:lblAlgn val="ctr"/>
        <c:lblOffset val="100"/>
        <c:noMultiLvlLbl val="0"/>
      </c:catAx>
      <c:valAx>
        <c:axId val="2486906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4870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'p5'!$B$18</c:f>
              <c:strCache>
                <c:ptCount val="1"/>
                <c:pt idx="0">
                  <c:v>1- zdecydowanie nie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'p5'!$A$19:$A$21</c:f>
              <c:strCache>
                <c:ptCount val="3"/>
                <c:pt idx="0">
                  <c:v>Koronowo jest dobrze przygotowane do przeciwdziałania i walki ze skutkami klęsk żywiołowych</c:v>
                </c:pt>
                <c:pt idx="1">
                  <c:v>Poruszając się po mieście w godzinach wieczornych czuję się bezpiecznie</c:v>
                </c:pt>
                <c:pt idx="2">
                  <c:v>Poruszając się po mieście rowerzyści i piesi są bezpieczni</c:v>
                </c:pt>
              </c:strCache>
            </c:strRef>
          </c:cat>
          <c:val>
            <c:numRef>
              <c:f>'p5'!$B$19:$B$21</c:f>
              <c:numCache>
                <c:formatCode>0%</c:formatCode>
                <c:ptCount val="3"/>
                <c:pt idx="0">
                  <c:v>0.24</c:v>
                </c:pt>
                <c:pt idx="1">
                  <c:v>0.14899999999999999</c:v>
                </c:pt>
                <c:pt idx="2">
                  <c:v>6.9000000000000006E-2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B4-4DF2-9792-49E3D5B82489}"/>
            </c:ext>
          </c:extLst>
        </c:ser>
        <c:ser>
          <c:idx val="1"/>
          <c:order val="1"/>
          <c:tx>
            <c:strRef>
              <c:f>'p5'!$C$18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'p5'!$A$19:$A$21</c:f>
              <c:strCache>
                <c:ptCount val="3"/>
                <c:pt idx="0">
                  <c:v>Koronowo jest dobrze przygotowane do przeciwdziałania i walki ze skutkami klęsk żywiołowych</c:v>
                </c:pt>
                <c:pt idx="1">
                  <c:v>Poruszając się po mieście w godzinach wieczornych czuję się bezpiecznie</c:v>
                </c:pt>
                <c:pt idx="2">
                  <c:v>Poruszając się po mieście rowerzyści i piesi są bezpieczni</c:v>
                </c:pt>
              </c:strCache>
            </c:strRef>
          </c:cat>
          <c:val>
            <c:numRef>
              <c:f>'p5'!$C$19:$C$21</c:f>
              <c:numCache>
                <c:formatCode>0%</c:formatCode>
                <c:ptCount val="3"/>
                <c:pt idx="0">
                  <c:v>0.17899999999999999</c:v>
                </c:pt>
                <c:pt idx="1">
                  <c:v>0.191</c:v>
                </c:pt>
                <c:pt idx="2">
                  <c:v>0.20200000000000001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B4-4DF2-9792-49E3D5B82489}"/>
            </c:ext>
          </c:extLst>
        </c:ser>
        <c:ser>
          <c:idx val="2"/>
          <c:order val="2"/>
          <c:tx>
            <c:strRef>
              <c:f>'p5'!$D$18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'p5'!$A$19:$A$21</c:f>
              <c:strCache>
                <c:ptCount val="3"/>
                <c:pt idx="0">
                  <c:v>Koronowo jest dobrze przygotowane do przeciwdziałania i walki ze skutkami klęsk żywiołowych</c:v>
                </c:pt>
                <c:pt idx="1">
                  <c:v>Poruszając się po mieście w godzinach wieczornych czuję się bezpiecznie</c:v>
                </c:pt>
                <c:pt idx="2">
                  <c:v>Poruszając się po mieście rowerzyści i piesi są bezpieczni</c:v>
                </c:pt>
              </c:strCache>
            </c:strRef>
          </c:cat>
          <c:val>
            <c:numRef>
              <c:f>'p5'!$D$19:$D$21</c:f>
              <c:numCache>
                <c:formatCode>0%</c:formatCode>
                <c:ptCount val="3"/>
                <c:pt idx="0">
                  <c:v>0.42399999999999999</c:v>
                </c:pt>
                <c:pt idx="1">
                  <c:v>0.30199999999999999</c:v>
                </c:pt>
                <c:pt idx="2">
                  <c:v>0.29799999999999999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B4-4DF2-9792-49E3D5B82489}"/>
            </c:ext>
          </c:extLst>
        </c:ser>
        <c:ser>
          <c:idx val="3"/>
          <c:order val="3"/>
          <c:tx>
            <c:strRef>
              <c:f>'p5'!$E$18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'p5'!$A$19:$A$21</c:f>
              <c:strCache>
                <c:ptCount val="3"/>
                <c:pt idx="0">
                  <c:v>Koronowo jest dobrze przygotowane do przeciwdziałania i walki ze skutkami klęsk żywiołowych</c:v>
                </c:pt>
                <c:pt idx="1">
                  <c:v>Poruszając się po mieście w godzinach wieczornych czuję się bezpiecznie</c:v>
                </c:pt>
                <c:pt idx="2">
                  <c:v>Poruszając się po mieście rowerzyści i piesi są bezpieczni</c:v>
                </c:pt>
              </c:strCache>
            </c:strRef>
          </c:cat>
          <c:val>
            <c:numRef>
              <c:f>'p5'!$E$19:$E$21</c:f>
              <c:numCache>
                <c:formatCode>0%</c:formatCode>
                <c:ptCount val="3"/>
                <c:pt idx="0">
                  <c:v>9.9000000000000005E-2</c:v>
                </c:pt>
                <c:pt idx="1">
                  <c:v>0.24</c:v>
                </c:pt>
                <c:pt idx="2">
                  <c:v>0.317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B4-4DF2-9792-49E3D5B82489}"/>
            </c:ext>
          </c:extLst>
        </c:ser>
        <c:ser>
          <c:idx val="4"/>
          <c:order val="4"/>
          <c:tx>
            <c:strRef>
              <c:f>'p5'!$F$18</c:f>
              <c:strCache>
                <c:ptCount val="1"/>
                <c:pt idx="0">
                  <c:v>5 - zdecydowanie tak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'p5'!$A$19:$A$21</c:f>
              <c:strCache>
                <c:ptCount val="3"/>
                <c:pt idx="0">
                  <c:v>Koronowo jest dobrze przygotowane do przeciwdziałania i walki ze skutkami klęsk żywiołowych</c:v>
                </c:pt>
                <c:pt idx="1">
                  <c:v>Poruszając się po mieście w godzinach wieczornych czuję się bezpiecznie</c:v>
                </c:pt>
                <c:pt idx="2">
                  <c:v>Poruszając się po mieście rowerzyści i piesi są bezpieczni</c:v>
                </c:pt>
              </c:strCache>
            </c:strRef>
          </c:cat>
          <c:val>
            <c:numRef>
              <c:f>'p5'!$F$19:$F$21</c:f>
              <c:numCache>
                <c:formatCode>0%</c:formatCode>
                <c:ptCount val="3"/>
                <c:pt idx="0">
                  <c:v>5.7000000000000002E-2</c:v>
                </c:pt>
                <c:pt idx="1">
                  <c:v>0.11799999999999999</c:v>
                </c:pt>
                <c:pt idx="2">
                  <c:v>0.115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B4-4DF2-9792-49E3D5B8248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8604224"/>
        <c:axId val="248605664"/>
      </c:barChart>
      <c:catAx>
        <c:axId val="248604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05664"/>
        <c:crosses val="autoZero"/>
        <c:auto val="1"/>
        <c:lblAlgn val="ctr"/>
        <c:lblOffset val="100"/>
        <c:noMultiLvlLbl val="0"/>
      </c:catAx>
      <c:valAx>
        <c:axId val="2486056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4860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C4-4937-92D8-548E36A5A980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C4-4937-92D8-548E36A5A980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C4-4937-92D8-548E36A5A98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1C4-4937-92D8-548E36A5A980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1C4-4937-92D8-548E36A5A9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'p5'!$B$3:$F$3</c:f>
              <c:strCache>
                <c:ptCount val="5"/>
                <c:pt idx="0">
                  <c:v>1- zdecydowanie nie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5 - zdecydowanie tak</c:v>
                </c:pt>
              </c:strCache>
            </c:strRef>
          </c:cat>
          <c:val>
            <c:numRef>
              <c:f>'p5'!$B$10:$F$10</c:f>
              <c:numCache>
                <c:formatCode>0%</c:formatCode>
                <c:ptCount val="5"/>
                <c:pt idx="0">
                  <c:v>0.12083333333333333</c:v>
                </c:pt>
                <c:pt idx="1">
                  <c:v>0.20849999999999999</c:v>
                </c:pt>
                <c:pt idx="2">
                  <c:v>0.29299999999999998</c:v>
                </c:pt>
                <c:pt idx="3">
                  <c:v>0.23416666666666663</c:v>
                </c:pt>
                <c:pt idx="4">
                  <c:v>0.14316666666666666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1C4-4937-92D8-548E36A5A9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8637824"/>
        <c:axId val="248641664"/>
      </c:barChart>
      <c:catAx>
        <c:axId val="2486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41664"/>
        <c:crosses val="autoZero"/>
        <c:auto val="1"/>
        <c:lblAlgn val="ctr"/>
        <c:lblOffset val="100"/>
        <c:noMultiLvlLbl val="0"/>
      </c:catAx>
      <c:valAx>
        <c:axId val="2486416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863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9E-4065-A9DE-F095A8A28A06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9E-4065-A9DE-F095A8A28A06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9E-4065-A9DE-F095A8A28A06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39E-4065-A9DE-F095A8A28A06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39E-4065-A9DE-F095A8A28A06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39E-4065-A9DE-F095A8A28A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'p5'!$A$38:$A$43</c:f>
              <c:strCache>
                <c:ptCount val="6"/>
                <c:pt idx="0">
                  <c:v>w miejscach publicznych często widuję osoby żebrzące lub zaczepiające przechodniów</c:v>
                </c:pt>
                <c:pt idx="1">
                  <c:v>zdarzają się częste kradzieże</c:v>
                </c:pt>
                <c:pt idx="2">
                  <c:v>w nocy często słychać hałasujących ludzi</c:v>
                </c:pt>
                <c:pt idx="3">
                  <c:v>kierowcy często łamią przepisy</c:v>
                </c:pt>
                <c:pt idx="4">
                  <c:v>w miejscach publicznych często widuję osoby pijące alkohol</c:v>
                </c:pt>
                <c:pt idx="5">
                  <c:v>często zdarzają się przypadki wandalizmu</c:v>
                </c:pt>
              </c:strCache>
            </c:strRef>
          </c:cat>
          <c:val>
            <c:numRef>
              <c:f>'p5'!$B$38:$B$43</c:f>
              <c:numCache>
                <c:formatCode>0.00</c:formatCode>
                <c:ptCount val="6"/>
                <c:pt idx="0" formatCode="General">
                  <c:v>2.5499999999999998</c:v>
                </c:pt>
                <c:pt idx="1">
                  <c:v>2.9</c:v>
                </c:pt>
                <c:pt idx="2" formatCode="General">
                  <c:v>3.18</c:v>
                </c:pt>
                <c:pt idx="3" formatCode="General">
                  <c:v>3.22</c:v>
                </c:pt>
                <c:pt idx="4" formatCode="General">
                  <c:v>3.25</c:v>
                </c:pt>
                <c:pt idx="5" formatCode="General">
                  <c:v>3.32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9E-4065-A9DE-F095A8A28A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48723264"/>
        <c:axId val="248721344"/>
      </c:barChart>
      <c:catAx>
        <c:axId val="24872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721344"/>
        <c:crosses val="autoZero"/>
        <c:auto val="1"/>
        <c:lblAlgn val="ctr"/>
        <c:lblOffset val="100"/>
        <c:noMultiLvlLbl val="0"/>
      </c:catAx>
      <c:valAx>
        <c:axId val="248721344"/>
        <c:scaling>
          <c:orientation val="minMax"/>
          <c:min val="1"/>
        </c:scaling>
        <c:delete val="1"/>
        <c:axPos val="b"/>
        <c:numFmt formatCode="General" sourceLinked="1"/>
        <c:majorTickMark val="none"/>
        <c:minorTickMark val="none"/>
        <c:tickLblPos val="nextTo"/>
        <c:crossAx val="248723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3E-4F21-A572-1BE9CD54A87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3E-4F21-A572-1BE9CD54A87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3E-4F21-A572-1BE9CD54A87F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3E-4F21-A572-1BE9CD54A87F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F3E-4F21-A572-1BE9CD54A8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'p6'!$B$3:$F$3</c:f>
              <c:strCache>
                <c:ptCount val="5"/>
                <c:pt idx="0">
                  <c:v>1- zdecydowanie nie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5 - zdecydowanie tak</c:v>
                </c:pt>
              </c:strCache>
            </c:strRef>
          </c:cat>
          <c:val>
            <c:numRef>
              <c:f>'p6'!$B$14:$F$14</c:f>
              <c:numCache>
                <c:formatCode>0%</c:formatCode>
                <c:ptCount val="5"/>
                <c:pt idx="0">
                  <c:v>0.11610000000000001</c:v>
                </c:pt>
                <c:pt idx="1">
                  <c:v>0.13489999999999999</c:v>
                </c:pt>
                <c:pt idx="2">
                  <c:v>0.22539999999999999</c:v>
                </c:pt>
                <c:pt idx="3">
                  <c:v>0.24169999999999997</c:v>
                </c:pt>
                <c:pt idx="4">
                  <c:v>0.28169999999999995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F3E-4F21-A572-1BE9CD54A8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8657504"/>
        <c:axId val="248666624"/>
      </c:barChart>
      <c:catAx>
        <c:axId val="2486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66624"/>
        <c:crosses val="autoZero"/>
        <c:auto val="1"/>
        <c:lblAlgn val="ctr"/>
        <c:lblOffset val="100"/>
        <c:noMultiLvlLbl val="0"/>
      </c:catAx>
      <c:valAx>
        <c:axId val="2486666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865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92-490F-AA37-1274750948D8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92-490F-AA37-1274750948D8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92-490F-AA37-1274750948D8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92-490F-AA37-1274750948D8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392-490F-AA37-1274750948D8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392-490F-AA37-1274750948D8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392-490F-AA37-1274750948D8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392-490F-AA37-1274750948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'p6'!$A$34:$A$43</c:f>
              <c:strCache>
                <c:ptCount val="10"/>
                <c:pt idx="0">
                  <c:v>Jest wiele inicjatyw społecznych, w które mogę się zaangażować.</c:v>
                </c:pt>
                <c:pt idx="1">
                  <c:v>Jestem aktywnym mieszkańcem, biorę udział w głosowaniu na projekty budżetu obywatelskiego.</c:v>
                </c:pt>
                <c:pt idx="2">
                  <c:v>Wiem kto jest przewodniczącym rady mojego osiedla.</c:v>
                </c:pt>
                <c:pt idx="3">
                  <c:v>Często biorę udział w wydarzeniach społeczno-kulturalnych, sportowych.</c:v>
                </c:pt>
                <c:pt idx="4">
                  <c:v>Chciał(a)bym mieć większy wpływ na współdecydowanie o sprawach miasta.</c:v>
                </c:pt>
                <c:pt idx="5">
                  <c:v>Interesuję się sprawami dotyczącymi mojego osiedla.</c:v>
                </c:pt>
                <c:pt idx="6">
                  <c:v>Jestem zadowolona(-y) z życia w Koronowie.</c:v>
                </c:pt>
                <c:pt idx="7">
                  <c:v>Chciał(a)bym, żeby w przyszłości moi bliscy mieszkali w okolicy mojego miejsca zamieszkania.</c:v>
                </c:pt>
                <c:pt idx="8">
                  <c:v>Utrzymuję kontakty międzysąsiedzkie.</c:v>
                </c:pt>
                <c:pt idx="9">
                  <c:v>Czuję się mocno związana(-y) z okolicą miejsca zamieszkania.</c:v>
                </c:pt>
              </c:strCache>
            </c:strRef>
          </c:cat>
          <c:val>
            <c:numRef>
              <c:f>'p6'!$B$34:$B$43</c:f>
              <c:numCache>
                <c:formatCode>0.00</c:formatCode>
                <c:ptCount val="10"/>
                <c:pt idx="0">
                  <c:v>2.76</c:v>
                </c:pt>
                <c:pt idx="1">
                  <c:v>2.9</c:v>
                </c:pt>
                <c:pt idx="2">
                  <c:v>3.26</c:v>
                </c:pt>
                <c:pt idx="3">
                  <c:v>3.27</c:v>
                </c:pt>
                <c:pt idx="4">
                  <c:v>3.37</c:v>
                </c:pt>
                <c:pt idx="5">
                  <c:v>3.6</c:v>
                </c:pt>
                <c:pt idx="6">
                  <c:v>3.65</c:v>
                </c:pt>
                <c:pt idx="7">
                  <c:v>3.77</c:v>
                </c:pt>
                <c:pt idx="8">
                  <c:v>3.84</c:v>
                </c:pt>
                <c:pt idx="9">
                  <c:v>3.97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392-490F-AA37-1274750948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48601824"/>
        <c:axId val="248603744"/>
      </c:barChart>
      <c:catAx>
        <c:axId val="248601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03744"/>
        <c:crosses val="autoZero"/>
        <c:auto val="1"/>
        <c:lblAlgn val="ctr"/>
        <c:lblOffset val="100"/>
        <c:noMultiLvlLbl val="0"/>
      </c:catAx>
      <c:valAx>
        <c:axId val="248603744"/>
        <c:scaling>
          <c:orientation val="minMax"/>
          <c:min val="1"/>
        </c:scaling>
        <c:delete val="1"/>
        <c:axPos val="b"/>
        <c:numFmt formatCode="0.00" sourceLinked="1"/>
        <c:majorTickMark val="none"/>
        <c:minorTickMark val="none"/>
        <c:tickLblPos val="nextTo"/>
        <c:crossAx val="24860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E3-4BC2-A129-688C29BBC180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E3-4BC2-A129-688C29BBC180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4E3-4BC2-A129-688C29BBC18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4E3-4BC2-A129-688C29BBC180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4E3-4BC2-A129-688C29BBC1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'p7'!$B$3:$F$3</c:f>
              <c:strCache>
                <c:ptCount val="5"/>
                <c:pt idx="0">
                  <c:v>1- zdecydowanie nie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5 - zdecydowanie tak</c:v>
                </c:pt>
              </c:strCache>
            </c:strRef>
          </c:cat>
          <c:val>
            <c:numRef>
              <c:f>'p7'!$B$10:$F$10</c:f>
              <c:numCache>
                <c:formatCode>0%</c:formatCode>
                <c:ptCount val="5"/>
                <c:pt idx="0">
                  <c:v>9.4833333333333325E-2</c:v>
                </c:pt>
                <c:pt idx="1">
                  <c:v>0.16500000000000001</c:v>
                </c:pt>
                <c:pt idx="2">
                  <c:v>0.21766666666666667</c:v>
                </c:pt>
                <c:pt idx="3">
                  <c:v>0.25116666666666665</c:v>
                </c:pt>
                <c:pt idx="4">
                  <c:v>0.27150000000000002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4E3-4BC2-A129-688C29BBC1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8607104"/>
        <c:axId val="248609984"/>
      </c:barChart>
      <c:catAx>
        <c:axId val="24860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09984"/>
        <c:crosses val="autoZero"/>
        <c:auto val="1"/>
        <c:lblAlgn val="ctr"/>
        <c:lblOffset val="100"/>
        <c:noMultiLvlLbl val="0"/>
      </c:catAx>
      <c:valAx>
        <c:axId val="2486099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860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97-437E-87E6-CCF39AD0277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97-437E-87E6-CCF39AD0277C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97-437E-87E6-CCF39AD0277C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97-437E-87E6-CCF39AD0277C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497-437E-87E6-CCF39AD0277C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497-437E-87E6-CCF39AD027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'p7'!$A$30:$A$35</c:f>
              <c:strCache>
                <c:ptCount val="6"/>
                <c:pt idx="0">
                  <c:v>okolica mojego miejsca zamieszkania jest zaśmiecona</c:v>
                </c:pt>
                <c:pt idx="1">
                  <c:v>jest zbyt duży hałas</c:v>
                </c:pt>
                <c:pt idx="2">
                  <c:v>ruch uliczny jest uciążliwy</c:v>
                </c:pt>
                <c:pt idx="3">
                  <c:v>głównym źródłem zanieczyszczenia powietrza w mieście są stare piece</c:v>
                </c:pt>
                <c:pt idx="4">
                  <c:v>czuję, że powietrze atmosferyczne jest zanieczyszczone</c:v>
                </c:pt>
                <c:pt idx="5">
                  <c:v>jest wiele barier architektonicznych dla osób starszych i z niepełnosprawnościami</c:v>
                </c:pt>
              </c:strCache>
            </c:strRef>
          </c:cat>
          <c:val>
            <c:numRef>
              <c:f>'p7'!$B$30:$B$35</c:f>
              <c:numCache>
                <c:formatCode>General</c:formatCode>
                <c:ptCount val="6"/>
                <c:pt idx="0">
                  <c:v>2.87</c:v>
                </c:pt>
                <c:pt idx="1">
                  <c:v>3.26</c:v>
                </c:pt>
                <c:pt idx="2">
                  <c:v>3.36</c:v>
                </c:pt>
                <c:pt idx="3">
                  <c:v>3.68</c:v>
                </c:pt>
                <c:pt idx="4">
                  <c:v>3.73</c:v>
                </c:pt>
                <c:pt idx="5">
                  <c:v>3.74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97-437E-87E6-CCF39AD027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48621984"/>
        <c:axId val="248618144"/>
      </c:barChart>
      <c:catAx>
        <c:axId val="248621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18144"/>
        <c:crosses val="autoZero"/>
        <c:auto val="1"/>
        <c:lblAlgn val="ctr"/>
        <c:lblOffset val="100"/>
        <c:noMultiLvlLbl val="0"/>
      </c:catAx>
      <c:valAx>
        <c:axId val="248618144"/>
        <c:scaling>
          <c:orientation val="minMax"/>
          <c:min val="1"/>
        </c:scaling>
        <c:delete val="1"/>
        <c:axPos val="b"/>
        <c:numFmt formatCode="General" sourceLinked="1"/>
        <c:majorTickMark val="none"/>
        <c:minorTickMark val="none"/>
        <c:tickLblPos val="nextTo"/>
        <c:crossAx val="24862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'p7'!$B$16</c:f>
              <c:strCache>
                <c:ptCount val="1"/>
                <c:pt idx="0">
                  <c:v>1- zdecydowanie nie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'p7'!$A$17:$A$20</c:f>
              <c:strCache>
                <c:ptCount val="4"/>
                <c:pt idx="0">
                  <c:v>Wody deszczowe są dobrze zagospodarowane</c:v>
                </c:pt>
                <c:pt idx="1">
                  <c:v>Mieszkańcy są świadomi ekologicznie</c:v>
                </c:pt>
                <c:pt idx="2">
                  <c:v>Popieram inwestycje miasta w czysty transport</c:v>
                </c:pt>
                <c:pt idx="3">
                  <c:v>Koronowo jest zielonym miastem</c:v>
                </c:pt>
              </c:strCache>
            </c:strRef>
          </c:cat>
          <c:val>
            <c:numRef>
              <c:f>'p7'!$B$17:$B$20</c:f>
              <c:numCache>
                <c:formatCode>0%</c:formatCode>
                <c:ptCount val="4"/>
                <c:pt idx="0">
                  <c:v>0.17899999999999999</c:v>
                </c:pt>
                <c:pt idx="1">
                  <c:v>0.23699999999999999</c:v>
                </c:pt>
                <c:pt idx="2">
                  <c:v>0.11799999999999999</c:v>
                </c:pt>
                <c:pt idx="3">
                  <c:v>6.9000000000000006E-2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7-4108-9EB0-5FA9AE36FDFE}"/>
            </c:ext>
          </c:extLst>
        </c:ser>
        <c:ser>
          <c:idx val="1"/>
          <c:order val="1"/>
          <c:tx>
            <c:strRef>
              <c:f>'p7'!$C$16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'p7'!$A$17:$A$20</c:f>
              <c:strCache>
                <c:ptCount val="4"/>
                <c:pt idx="0">
                  <c:v>Wody deszczowe są dobrze zagospodarowane</c:v>
                </c:pt>
                <c:pt idx="1">
                  <c:v>Mieszkańcy są świadomi ekologicznie</c:v>
                </c:pt>
                <c:pt idx="2">
                  <c:v>Popieram inwestycje miasta w czysty transport</c:v>
                </c:pt>
                <c:pt idx="3">
                  <c:v>Koronowo jest zielonym miastem</c:v>
                </c:pt>
              </c:strCache>
            </c:strRef>
          </c:cat>
          <c:val>
            <c:numRef>
              <c:f>'p7'!$C$17:$C$20</c:f>
              <c:numCache>
                <c:formatCode>0%</c:formatCode>
                <c:ptCount val="4"/>
                <c:pt idx="0">
                  <c:v>0.16800000000000001</c:v>
                </c:pt>
                <c:pt idx="1">
                  <c:v>0.23699999999999999</c:v>
                </c:pt>
                <c:pt idx="2">
                  <c:v>0.08</c:v>
                </c:pt>
                <c:pt idx="3">
                  <c:v>7.5999999999999998E-2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7-4108-9EB0-5FA9AE36FDFE}"/>
            </c:ext>
          </c:extLst>
        </c:ser>
        <c:ser>
          <c:idx val="2"/>
          <c:order val="2"/>
          <c:tx>
            <c:strRef>
              <c:f>'p7'!$D$16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'p7'!$A$17:$A$20</c:f>
              <c:strCache>
                <c:ptCount val="4"/>
                <c:pt idx="0">
                  <c:v>Wody deszczowe są dobrze zagospodarowane</c:v>
                </c:pt>
                <c:pt idx="1">
                  <c:v>Mieszkańcy są świadomi ekologicznie</c:v>
                </c:pt>
                <c:pt idx="2">
                  <c:v>Popieram inwestycje miasta w czysty transport</c:v>
                </c:pt>
                <c:pt idx="3">
                  <c:v>Koronowo jest zielonym miastem</c:v>
                </c:pt>
              </c:strCache>
            </c:strRef>
          </c:cat>
          <c:val>
            <c:numRef>
              <c:f>'p7'!$D$17:$D$20</c:f>
              <c:numCache>
                <c:formatCode>0%</c:formatCode>
                <c:ptCount val="4"/>
                <c:pt idx="0">
                  <c:v>0.45400000000000001</c:v>
                </c:pt>
                <c:pt idx="1">
                  <c:v>0.28599999999999998</c:v>
                </c:pt>
                <c:pt idx="2">
                  <c:v>0.24</c:v>
                </c:pt>
                <c:pt idx="3">
                  <c:v>0.24399999999999999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37-4108-9EB0-5FA9AE36FDFE}"/>
            </c:ext>
          </c:extLst>
        </c:ser>
        <c:ser>
          <c:idx val="3"/>
          <c:order val="3"/>
          <c:tx>
            <c:strRef>
              <c:f>'p7'!$E$16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'p7'!$A$17:$A$20</c:f>
              <c:strCache>
                <c:ptCount val="4"/>
                <c:pt idx="0">
                  <c:v>Wody deszczowe są dobrze zagospodarowane</c:v>
                </c:pt>
                <c:pt idx="1">
                  <c:v>Mieszkańcy są świadomi ekologicznie</c:v>
                </c:pt>
                <c:pt idx="2">
                  <c:v>Popieram inwestycje miasta w czysty transport</c:v>
                </c:pt>
                <c:pt idx="3">
                  <c:v>Koronowo jest zielonym miastem</c:v>
                </c:pt>
              </c:strCache>
            </c:strRef>
          </c:cat>
          <c:val>
            <c:numRef>
              <c:f>'p7'!$E$17:$E$20</c:f>
              <c:numCache>
                <c:formatCode>0%</c:formatCode>
                <c:ptCount val="4"/>
                <c:pt idx="0">
                  <c:v>0.13700000000000001</c:v>
                </c:pt>
                <c:pt idx="1">
                  <c:v>0.16400000000000001</c:v>
                </c:pt>
                <c:pt idx="2">
                  <c:v>0.26</c:v>
                </c:pt>
                <c:pt idx="3">
                  <c:v>0.34399999999999997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37-4108-9EB0-5FA9AE36FDFE}"/>
            </c:ext>
          </c:extLst>
        </c:ser>
        <c:ser>
          <c:idx val="4"/>
          <c:order val="4"/>
          <c:tx>
            <c:strRef>
              <c:f>'p7'!$F$16</c:f>
              <c:strCache>
                <c:ptCount val="1"/>
                <c:pt idx="0">
                  <c:v>5 - zdecydowanie tak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'p7'!$A$17:$A$20</c:f>
              <c:strCache>
                <c:ptCount val="4"/>
                <c:pt idx="0">
                  <c:v>Wody deszczowe są dobrze zagospodarowane</c:v>
                </c:pt>
                <c:pt idx="1">
                  <c:v>Mieszkańcy są świadomi ekologicznie</c:v>
                </c:pt>
                <c:pt idx="2">
                  <c:v>Popieram inwestycje miasta w czysty transport</c:v>
                </c:pt>
                <c:pt idx="3">
                  <c:v>Koronowo jest zielonym miastem</c:v>
                </c:pt>
              </c:strCache>
            </c:strRef>
          </c:cat>
          <c:val>
            <c:numRef>
              <c:f>'p7'!$F$17:$F$20</c:f>
              <c:numCache>
                <c:formatCode>0%</c:formatCode>
                <c:ptCount val="4"/>
                <c:pt idx="0">
                  <c:v>6.0999999999999999E-2</c:v>
                </c:pt>
                <c:pt idx="1">
                  <c:v>7.5999999999999998E-2</c:v>
                </c:pt>
                <c:pt idx="2">
                  <c:v>0.30199999999999999</c:v>
                </c:pt>
                <c:pt idx="3">
                  <c:v>0.26700000000000002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37-4108-9EB0-5FA9AE36FDF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8718944"/>
        <c:axId val="248720864"/>
      </c:barChart>
      <c:catAx>
        <c:axId val="248718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720864"/>
        <c:crosses val="autoZero"/>
        <c:auto val="1"/>
        <c:lblAlgn val="ctr"/>
        <c:lblOffset val="100"/>
        <c:noMultiLvlLbl val="0"/>
      </c:catAx>
      <c:valAx>
        <c:axId val="248720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4871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'p8'!$B$4</c:f>
              <c:strCache>
                <c:ptCount val="1"/>
                <c:pt idx="0">
                  <c:v>1 - zdecydowanie NIE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'p8'!$A$5:$A$8</c:f>
              <c:strCache>
                <c:ptCount val="4"/>
                <c:pt idx="0">
                  <c:v>mam dobry dostęp do opieki psychologicznej</c:v>
                </c:pt>
                <c:pt idx="1">
                  <c:v>instytucje miejskie dobrze zabezpieczają potrzeby seniorów, osób chorych oraz wymagających szczególnej opieki</c:v>
                </c:pt>
                <c:pt idx="2">
                  <c:v>nie jestem osobą zestresowaną</c:v>
                </c:pt>
                <c:pt idx="3">
                  <c:v>jestem w dobrej kondycji fizycznej, czuję się zdrowo</c:v>
                </c:pt>
              </c:strCache>
            </c:strRef>
          </c:cat>
          <c:val>
            <c:numRef>
              <c:f>'p8'!$B$5:$B$8</c:f>
              <c:numCache>
                <c:formatCode>0%</c:formatCode>
                <c:ptCount val="4"/>
                <c:pt idx="0">
                  <c:v>0.26700000000000002</c:v>
                </c:pt>
                <c:pt idx="1">
                  <c:v>0.20599999999999999</c:v>
                </c:pt>
                <c:pt idx="2">
                  <c:v>0.115</c:v>
                </c:pt>
                <c:pt idx="3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C1-4862-9BDD-609D73444D03}"/>
            </c:ext>
          </c:extLst>
        </c:ser>
        <c:ser>
          <c:idx val="1"/>
          <c:order val="1"/>
          <c:tx>
            <c:strRef>
              <c:f>'p8'!$C$4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'p8'!$A$5:$A$8</c:f>
              <c:strCache>
                <c:ptCount val="4"/>
                <c:pt idx="0">
                  <c:v>mam dobry dostęp do opieki psychologicznej</c:v>
                </c:pt>
                <c:pt idx="1">
                  <c:v>instytucje miejskie dobrze zabezpieczają potrzeby seniorów, osób chorych oraz wymagających szczególnej opieki</c:v>
                </c:pt>
                <c:pt idx="2">
                  <c:v>nie jestem osobą zestresowaną</c:v>
                </c:pt>
                <c:pt idx="3">
                  <c:v>jestem w dobrej kondycji fizycznej, czuję się zdrowo</c:v>
                </c:pt>
              </c:strCache>
            </c:strRef>
          </c:cat>
          <c:val>
            <c:numRef>
              <c:f>'p8'!$C$5:$C$8</c:f>
              <c:numCache>
                <c:formatCode>0%</c:formatCode>
                <c:ptCount val="4"/>
                <c:pt idx="0">
                  <c:v>0.214</c:v>
                </c:pt>
                <c:pt idx="1">
                  <c:v>0.19500000000000001</c:v>
                </c:pt>
                <c:pt idx="2">
                  <c:v>0.13700000000000001</c:v>
                </c:pt>
                <c:pt idx="3">
                  <c:v>0.13700000000000001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C1-4862-9BDD-609D73444D03}"/>
            </c:ext>
          </c:extLst>
        </c:ser>
        <c:ser>
          <c:idx val="2"/>
          <c:order val="2"/>
          <c:tx>
            <c:strRef>
              <c:f>'p8'!$D$4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'p8'!$A$5:$A$8</c:f>
              <c:strCache>
                <c:ptCount val="4"/>
                <c:pt idx="0">
                  <c:v>mam dobry dostęp do opieki psychologicznej</c:v>
                </c:pt>
                <c:pt idx="1">
                  <c:v>instytucje miejskie dobrze zabezpieczają potrzeby seniorów, osób chorych oraz wymagających szczególnej opieki</c:v>
                </c:pt>
                <c:pt idx="2">
                  <c:v>nie jestem osobą zestresowaną</c:v>
                </c:pt>
                <c:pt idx="3">
                  <c:v>jestem w dobrej kondycji fizycznej, czuję się zdrowo</c:v>
                </c:pt>
              </c:strCache>
            </c:strRef>
          </c:cat>
          <c:val>
            <c:numRef>
              <c:f>'p8'!$D$5:$D$8</c:f>
              <c:numCache>
                <c:formatCode>0%</c:formatCode>
                <c:ptCount val="4"/>
                <c:pt idx="0">
                  <c:v>0.36299999999999999</c:v>
                </c:pt>
                <c:pt idx="1">
                  <c:v>0.40799999999999997</c:v>
                </c:pt>
                <c:pt idx="2">
                  <c:v>0.221</c:v>
                </c:pt>
                <c:pt idx="3">
                  <c:v>0.221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C1-4862-9BDD-609D73444D03}"/>
            </c:ext>
          </c:extLst>
        </c:ser>
        <c:ser>
          <c:idx val="3"/>
          <c:order val="3"/>
          <c:tx>
            <c:strRef>
              <c:f>'p8'!$E$4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'p8'!$A$5:$A$8</c:f>
              <c:strCache>
                <c:ptCount val="4"/>
                <c:pt idx="0">
                  <c:v>mam dobry dostęp do opieki psychologicznej</c:v>
                </c:pt>
                <c:pt idx="1">
                  <c:v>instytucje miejskie dobrze zabezpieczają potrzeby seniorów, osób chorych oraz wymagających szczególnej opieki</c:v>
                </c:pt>
                <c:pt idx="2">
                  <c:v>nie jestem osobą zestresowaną</c:v>
                </c:pt>
                <c:pt idx="3">
                  <c:v>jestem w dobrej kondycji fizycznej, czuję się zdrowo</c:v>
                </c:pt>
              </c:strCache>
            </c:strRef>
          </c:cat>
          <c:val>
            <c:numRef>
              <c:f>'p8'!$E$5:$E$8</c:f>
              <c:numCache>
                <c:formatCode>0%</c:formatCode>
                <c:ptCount val="4"/>
                <c:pt idx="0">
                  <c:v>0.107</c:v>
                </c:pt>
                <c:pt idx="1">
                  <c:v>0.13</c:v>
                </c:pt>
                <c:pt idx="2">
                  <c:v>0.27900000000000003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C1-4862-9BDD-609D73444D03}"/>
            </c:ext>
          </c:extLst>
        </c:ser>
        <c:ser>
          <c:idx val="4"/>
          <c:order val="4"/>
          <c:tx>
            <c:strRef>
              <c:f>'p8'!$F$4</c:f>
              <c:strCache>
                <c:ptCount val="1"/>
                <c:pt idx="0">
                  <c:v>5 - zdecydowanie TAK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'p8'!$A$5:$A$8</c:f>
              <c:strCache>
                <c:ptCount val="4"/>
                <c:pt idx="0">
                  <c:v>mam dobry dostęp do opieki psychologicznej</c:v>
                </c:pt>
                <c:pt idx="1">
                  <c:v>instytucje miejskie dobrze zabezpieczają potrzeby seniorów, osób chorych oraz wymagających szczególnej opieki</c:v>
                </c:pt>
                <c:pt idx="2">
                  <c:v>nie jestem osobą zestresowaną</c:v>
                </c:pt>
                <c:pt idx="3">
                  <c:v>jestem w dobrej kondycji fizycznej, czuję się zdrowo</c:v>
                </c:pt>
              </c:strCache>
            </c:strRef>
          </c:cat>
          <c:val>
            <c:numRef>
              <c:f>'p8'!$F$5:$F$8</c:f>
              <c:numCache>
                <c:formatCode>0%</c:formatCode>
                <c:ptCount val="4"/>
                <c:pt idx="0">
                  <c:v>0.05</c:v>
                </c:pt>
                <c:pt idx="1">
                  <c:v>6.0999999999999999E-2</c:v>
                </c:pt>
                <c:pt idx="2">
                  <c:v>0.248</c:v>
                </c:pt>
                <c:pt idx="3">
                  <c:v>0.218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C1-4862-9BDD-609D73444D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8622944"/>
        <c:axId val="248620064"/>
      </c:barChart>
      <c:catAx>
        <c:axId val="248622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8620064"/>
        <c:crosses val="autoZero"/>
        <c:auto val="1"/>
        <c:lblAlgn val="ctr"/>
        <c:lblOffset val="100"/>
        <c:noMultiLvlLbl val="0"/>
      </c:catAx>
      <c:valAx>
        <c:axId val="2486200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4862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C2FD5-3209-42A4-87FB-AA03D4D11D3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232C5E5-922C-4622-AD9C-19CEA58C3908}">
      <dgm:prSet/>
      <dgm:spPr/>
      <dgm:t>
        <a:bodyPr/>
        <a:lstStyle/>
        <a:p>
          <a:r>
            <a:rPr lang="pl-PL" dirty="0"/>
            <a:t>Wskazując wizję przemian w danej sferze należy określić:</a:t>
          </a:r>
        </a:p>
      </dgm:t>
    </dgm:pt>
    <dgm:pt modelId="{12D43B47-CD67-4A08-BC1F-97D69CF87BEA}" type="parTrans" cxnId="{62544E03-4D5F-4B05-8250-E9D79FA0C117}">
      <dgm:prSet/>
      <dgm:spPr/>
      <dgm:t>
        <a:bodyPr/>
        <a:lstStyle/>
        <a:p>
          <a:endParaRPr lang="pl-PL"/>
        </a:p>
      </dgm:t>
    </dgm:pt>
    <dgm:pt modelId="{707424A8-9269-45D3-A8F1-A3EA9AB854FF}" type="sibTrans" cxnId="{62544E03-4D5F-4B05-8250-E9D79FA0C117}">
      <dgm:prSet/>
      <dgm:spPr/>
      <dgm:t>
        <a:bodyPr/>
        <a:lstStyle/>
        <a:p>
          <a:endParaRPr lang="pl-PL"/>
        </a:p>
      </dgm:t>
    </dgm:pt>
    <dgm:pt modelId="{35B5D742-1F4F-4936-A3C8-AAB9473308FD}">
      <dgm:prSet/>
      <dgm:spPr/>
      <dgm:t>
        <a:bodyPr/>
        <a:lstStyle/>
        <a:p>
          <a:r>
            <a:rPr lang="pl-PL"/>
            <a:t>Jakie kluczowe problemy rozwiążemy? </a:t>
          </a:r>
        </a:p>
      </dgm:t>
    </dgm:pt>
    <dgm:pt modelId="{7B2388F3-91B2-425B-ACDC-D969BD7E8746}" type="parTrans" cxnId="{49345713-03A7-4C03-B66E-9107B05BBEE1}">
      <dgm:prSet/>
      <dgm:spPr/>
      <dgm:t>
        <a:bodyPr/>
        <a:lstStyle/>
        <a:p>
          <a:endParaRPr lang="pl-PL"/>
        </a:p>
      </dgm:t>
    </dgm:pt>
    <dgm:pt modelId="{5608F581-5856-4E33-8F7D-50C7038411BD}" type="sibTrans" cxnId="{49345713-03A7-4C03-B66E-9107B05BBEE1}">
      <dgm:prSet/>
      <dgm:spPr/>
      <dgm:t>
        <a:bodyPr/>
        <a:lstStyle/>
        <a:p>
          <a:endParaRPr lang="pl-PL"/>
        </a:p>
      </dgm:t>
    </dgm:pt>
    <dgm:pt modelId="{6AFCDBAF-7B77-4150-9EE8-DB1E015EF7DA}">
      <dgm:prSet/>
      <dgm:spPr/>
      <dgm:t>
        <a:bodyPr/>
        <a:lstStyle/>
        <a:p>
          <a:r>
            <a:rPr lang="pl-PL"/>
            <a:t>Jakie potencjały wykorzystamy?</a:t>
          </a:r>
        </a:p>
      </dgm:t>
    </dgm:pt>
    <dgm:pt modelId="{2FCBB4D8-FA29-4920-834A-84C5060F4C39}" type="parTrans" cxnId="{8D8E7D4A-3A49-4F6B-B8A8-1649117BEFA9}">
      <dgm:prSet/>
      <dgm:spPr/>
      <dgm:t>
        <a:bodyPr/>
        <a:lstStyle/>
        <a:p>
          <a:endParaRPr lang="pl-PL"/>
        </a:p>
      </dgm:t>
    </dgm:pt>
    <dgm:pt modelId="{711FE64E-73D8-4586-BD97-AE0BAC0CFF25}" type="sibTrans" cxnId="{8D8E7D4A-3A49-4F6B-B8A8-1649117BEFA9}">
      <dgm:prSet/>
      <dgm:spPr/>
      <dgm:t>
        <a:bodyPr/>
        <a:lstStyle/>
        <a:p>
          <a:endParaRPr lang="pl-PL"/>
        </a:p>
      </dgm:t>
    </dgm:pt>
    <dgm:pt modelId="{BBF3CF4E-6D69-48AB-B5C8-A6F1AEAACA6F}" type="pres">
      <dgm:prSet presAssocID="{1BBC2FD5-3209-42A4-87FB-AA03D4D11D3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7F2DF40-ABCB-4A2F-9C03-CC6EC7E2770A}" type="pres">
      <dgm:prSet presAssocID="{6232C5E5-922C-4622-AD9C-19CEA58C3908}" presName="hierRoot1" presStyleCnt="0">
        <dgm:presLayoutVars>
          <dgm:hierBranch val="init"/>
        </dgm:presLayoutVars>
      </dgm:prSet>
      <dgm:spPr/>
    </dgm:pt>
    <dgm:pt modelId="{C8FEF461-3791-4274-854C-A730674BCC01}" type="pres">
      <dgm:prSet presAssocID="{6232C5E5-922C-4622-AD9C-19CEA58C3908}" presName="rootComposite1" presStyleCnt="0"/>
      <dgm:spPr/>
    </dgm:pt>
    <dgm:pt modelId="{A867D399-1443-47F6-B575-BDB7CD4F22FB}" type="pres">
      <dgm:prSet presAssocID="{6232C5E5-922C-4622-AD9C-19CEA58C3908}" presName="rootText1" presStyleLbl="node0" presStyleIdx="0" presStyleCnt="1">
        <dgm:presLayoutVars>
          <dgm:chPref val="3"/>
        </dgm:presLayoutVars>
      </dgm:prSet>
      <dgm:spPr/>
    </dgm:pt>
    <dgm:pt modelId="{8052E006-CE64-4897-A280-72EC3AE75A36}" type="pres">
      <dgm:prSet presAssocID="{6232C5E5-922C-4622-AD9C-19CEA58C3908}" presName="rootConnector1" presStyleLbl="node1" presStyleIdx="0" presStyleCnt="0"/>
      <dgm:spPr/>
    </dgm:pt>
    <dgm:pt modelId="{4DD22D1B-51D2-4D95-93C7-DCE43147DED5}" type="pres">
      <dgm:prSet presAssocID="{6232C5E5-922C-4622-AD9C-19CEA58C3908}" presName="hierChild2" presStyleCnt="0"/>
      <dgm:spPr/>
    </dgm:pt>
    <dgm:pt modelId="{960D6B56-A898-479D-B273-F824323B2D2F}" type="pres">
      <dgm:prSet presAssocID="{7B2388F3-91B2-425B-ACDC-D969BD7E8746}" presName="Name37" presStyleLbl="parChTrans1D2" presStyleIdx="0" presStyleCnt="2"/>
      <dgm:spPr/>
    </dgm:pt>
    <dgm:pt modelId="{54E7C038-2553-44A6-B972-1201DEFA392A}" type="pres">
      <dgm:prSet presAssocID="{35B5D742-1F4F-4936-A3C8-AAB9473308FD}" presName="hierRoot2" presStyleCnt="0">
        <dgm:presLayoutVars>
          <dgm:hierBranch val="init"/>
        </dgm:presLayoutVars>
      </dgm:prSet>
      <dgm:spPr/>
    </dgm:pt>
    <dgm:pt modelId="{0772302F-4287-475D-ABF7-510D8B4F5669}" type="pres">
      <dgm:prSet presAssocID="{35B5D742-1F4F-4936-A3C8-AAB9473308FD}" presName="rootComposite" presStyleCnt="0"/>
      <dgm:spPr/>
    </dgm:pt>
    <dgm:pt modelId="{119F69F1-A065-4694-8D50-4F183B3119FA}" type="pres">
      <dgm:prSet presAssocID="{35B5D742-1F4F-4936-A3C8-AAB9473308FD}" presName="rootText" presStyleLbl="node2" presStyleIdx="0" presStyleCnt="2">
        <dgm:presLayoutVars>
          <dgm:chPref val="3"/>
        </dgm:presLayoutVars>
      </dgm:prSet>
      <dgm:spPr/>
    </dgm:pt>
    <dgm:pt modelId="{92445C1D-ADD7-4607-A5D7-39F9C467226D}" type="pres">
      <dgm:prSet presAssocID="{35B5D742-1F4F-4936-A3C8-AAB9473308FD}" presName="rootConnector" presStyleLbl="node2" presStyleIdx="0" presStyleCnt="2"/>
      <dgm:spPr/>
    </dgm:pt>
    <dgm:pt modelId="{06BC1BBB-E93F-4E5C-BB95-E757AA53A839}" type="pres">
      <dgm:prSet presAssocID="{35B5D742-1F4F-4936-A3C8-AAB9473308FD}" presName="hierChild4" presStyleCnt="0"/>
      <dgm:spPr/>
    </dgm:pt>
    <dgm:pt modelId="{09F9E769-5CF5-4018-9298-CDE2A4F44E20}" type="pres">
      <dgm:prSet presAssocID="{35B5D742-1F4F-4936-A3C8-AAB9473308FD}" presName="hierChild5" presStyleCnt="0"/>
      <dgm:spPr/>
    </dgm:pt>
    <dgm:pt modelId="{414353B2-3BFD-4A73-BFEF-E18E8CC35B9E}" type="pres">
      <dgm:prSet presAssocID="{2FCBB4D8-FA29-4920-834A-84C5060F4C39}" presName="Name37" presStyleLbl="parChTrans1D2" presStyleIdx="1" presStyleCnt="2"/>
      <dgm:spPr/>
    </dgm:pt>
    <dgm:pt modelId="{F4C515BD-C095-481C-B01E-8B5255303FBB}" type="pres">
      <dgm:prSet presAssocID="{6AFCDBAF-7B77-4150-9EE8-DB1E015EF7DA}" presName="hierRoot2" presStyleCnt="0">
        <dgm:presLayoutVars>
          <dgm:hierBranch val="init"/>
        </dgm:presLayoutVars>
      </dgm:prSet>
      <dgm:spPr/>
    </dgm:pt>
    <dgm:pt modelId="{5BF43304-FF3E-4501-9DE9-8A10D09FC546}" type="pres">
      <dgm:prSet presAssocID="{6AFCDBAF-7B77-4150-9EE8-DB1E015EF7DA}" presName="rootComposite" presStyleCnt="0"/>
      <dgm:spPr/>
    </dgm:pt>
    <dgm:pt modelId="{0844083F-7517-4D9C-A948-1950C30F5785}" type="pres">
      <dgm:prSet presAssocID="{6AFCDBAF-7B77-4150-9EE8-DB1E015EF7DA}" presName="rootText" presStyleLbl="node2" presStyleIdx="1" presStyleCnt="2">
        <dgm:presLayoutVars>
          <dgm:chPref val="3"/>
        </dgm:presLayoutVars>
      </dgm:prSet>
      <dgm:spPr/>
    </dgm:pt>
    <dgm:pt modelId="{FD765E68-E4ED-4244-9E77-92C3E1770CC3}" type="pres">
      <dgm:prSet presAssocID="{6AFCDBAF-7B77-4150-9EE8-DB1E015EF7DA}" presName="rootConnector" presStyleLbl="node2" presStyleIdx="1" presStyleCnt="2"/>
      <dgm:spPr/>
    </dgm:pt>
    <dgm:pt modelId="{976A3867-9262-4547-AEBD-DD8C3F541E85}" type="pres">
      <dgm:prSet presAssocID="{6AFCDBAF-7B77-4150-9EE8-DB1E015EF7DA}" presName="hierChild4" presStyleCnt="0"/>
      <dgm:spPr/>
    </dgm:pt>
    <dgm:pt modelId="{2A6A8523-49D1-418F-A81F-65169A378A47}" type="pres">
      <dgm:prSet presAssocID="{6AFCDBAF-7B77-4150-9EE8-DB1E015EF7DA}" presName="hierChild5" presStyleCnt="0"/>
      <dgm:spPr/>
    </dgm:pt>
    <dgm:pt modelId="{C8D62707-5FCC-4820-A22D-122E6106C2C4}" type="pres">
      <dgm:prSet presAssocID="{6232C5E5-922C-4622-AD9C-19CEA58C3908}" presName="hierChild3" presStyleCnt="0"/>
      <dgm:spPr/>
    </dgm:pt>
  </dgm:ptLst>
  <dgm:cxnLst>
    <dgm:cxn modelId="{62544E03-4D5F-4B05-8250-E9D79FA0C117}" srcId="{1BBC2FD5-3209-42A4-87FB-AA03D4D11D34}" destId="{6232C5E5-922C-4622-AD9C-19CEA58C3908}" srcOrd="0" destOrd="0" parTransId="{12D43B47-CD67-4A08-BC1F-97D69CF87BEA}" sibTransId="{707424A8-9269-45D3-A8F1-A3EA9AB854FF}"/>
    <dgm:cxn modelId="{49345713-03A7-4C03-B66E-9107B05BBEE1}" srcId="{6232C5E5-922C-4622-AD9C-19CEA58C3908}" destId="{35B5D742-1F4F-4936-A3C8-AAB9473308FD}" srcOrd="0" destOrd="0" parTransId="{7B2388F3-91B2-425B-ACDC-D969BD7E8746}" sibTransId="{5608F581-5856-4E33-8F7D-50C7038411BD}"/>
    <dgm:cxn modelId="{51AB5638-63F4-4748-AE25-88CF492A1107}" type="presOf" srcId="{6AFCDBAF-7B77-4150-9EE8-DB1E015EF7DA}" destId="{0844083F-7517-4D9C-A948-1950C30F5785}" srcOrd="0" destOrd="0" presId="urn:microsoft.com/office/officeart/2005/8/layout/orgChart1"/>
    <dgm:cxn modelId="{51B99E47-AE86-45C7-A3CB-3CDC0E36A383}" type="presOf" srcId="{1BBC2FD5-3209-42A4-87FB-AA03D4D11D34}" destId="{BBF3CF4E-6D69-48AB-B5C8-A6F1AEAACA6F}" srcOrd="0" destOrd="0" presId="urn:microsoft.com/office/officeart/2005/8/layout/orgChart1"/>
    <dgm:cxn modelId="{8D8E7D4A-3A49-4F6B-B8A8-1649117BEFA9}" srcId="{6232C5E5-922C-4622-AD9C-19CEA58C3908}" destId="{6AFCDBAF-7B77-4150-9EE8-DB1E015EF7DA}" srcOrd="1" destOrd="0" parTransId="{2FCBB4D8-FA29-4920-834A-84C5060F4C39}" sibTransId="{711FE64E-73D8-4586-BD97-AE0BAC0CFF25}"/>
    <dgm:cxn modelId="{A8100151-BB0C-476A-8EA1-2597684376B2}" type="presOf" srcId="{35B5D742-1F4F-4936-A3C8-AAB9473308FD}" destId="{92445C1D-ADD7-4607-A5D7-39F9C467226D}" srcOrd="1" destOrd="0" presId="urn:microsoft.com/office/officeart/2005/8/layout/orgChart1"/>
    <dgm:cxn modelId="{AA4B3680-57F6-4531-A06A-2EDFC8BED779}" type="presOf" srcId="{2FCBB4D8-FA29-4920-834A-84C5060F4C39}" destId="{414353B2-3BFD-4A73-BFEF-E18E8CC35B9E}" srcOrd="0" destOrd="0" presId="urn:microsoft.com/office/officeart/2005/8/layout/orgChart1"/>
    <dgm:cxn modelId="{6AD96483-38F0-48CF-93E6-0BE87CC9CE09}" type="presOf" srcId="{6232C5E5-922C-4622-AD9C-19CEA58C3908}" destId="{8052E006-CE64-4897-A280-72EC3AE75A36}" srcOrd="1" destOrd="0" presId="urn:microsoft.com/office/officeart/2005/8/layout/orgChart1"/>
    <dgm:cxn modelId="{AE9F088F-D197-496B-9DAA-E719F2FE4C9D}" type="presOf" srcId="{7B2388F3-91B2-425B-ACDC-D969BD7E8746}" destId="{960D6B56-A898-479D-B273-F824323B2D2F}" srcOrd="0" destOrd="0" presId="urn:microsoft.com/office/officeart/2005/8/layout/orgChart1"/>
    <dgm:cxn modelId="{317D15B0-4913-463D-A4C2-F252C735543B}" type="presOf" srcId="{35B5D742-1F4F-4936-A3C8-AAB9473308FD}" destId="{119F69F1-A065-4694-8D50-4F183B3119FA}" srcOrd="0" destOrd="0" presId="urn:microsoft.com/office/officeart/2005/8/layout/orgChart1"/>
    <dgm:cxn modelId="{6D117DBF-0AAC-4680-B4F4-DBFD8A08437F}" type="presOf" srcId="{6AFCDBAF-7B77-4150-9EE8-DB1E015EF7DA}" destId="{FD765E68-E4ED-4244-9E77-92C3E1770CC3}" srcOrd="1" destOrd="0" presId="urn:microsoft.com/office/officeart/2005/8/layout/orgChart1"/>
    <dgm:cxn modelId="{336562D2-249A-420F-ACAC-59A7EBE34144}" type="presOf" srcId="{6232C5E5-922C-4622-AD9C-19CEA58C3908}" destId="{A867D399-1443-47F6-B575-BDB7CD4F22FB}" srcOrd="0" destOrd="0" presId="urn:microsoft.com/office/officeart/2005/8/layout/orgChart1"/>
    <dgm:cxn modelId="{09F7848A-3795-4D7A-AA31-DBFC86C7E0C3}" type="presParOf" srcId="{BBF3CF4E-6D69-48AB-B5C8-A6F1AEAACA6F}" destId="{47F2DF40-ABCB-4A2F-9C03-CC6EC7E2770A}" srcOrd="0" destOrd="0" presId="urn:microsoft.com/office/officeart/2005/8/layout/orgChart1"/>
    <dgm:cxn modelId="{F28DC1B5-B570-4420-97D9-D58C4664D0FF}" type="presParOf" srcId="{47F2DF40-ABCB-4A2F-9C03-CC6EC7E2770A}" destId="{C8FEF461-3791-4274-854C-A730674BCC01}" srcOrd="0" destOrd="0" presId="urn:microsoft.com/office/officeart/2005/8/layout/orgChart1"/>
    <dgm:cxn modelId="{BC0E4BC6-ED7F-41C5-BEF6-BFA369691DF8}" type="presParOf" srcId="{C8FEF461-3791-4274-854C-A730674BCC01}" destId="{A867D399-1443-47F6-B575-BDB7CD4F22FB}" srcOrd="0" destOrd="0" presId="urn:microsoft.com/office/officeart/2005/8/layout/orgChart1"/>
    <dgm:cxn modelId="{32776457-6C5E-42A1-B6B1-AD5559871AD1}" type="presParOf" srcId="{C8FEF461-3791-4274-854C-A730674BCC01}" destId="{8052E006-CE64-4897-A280-72EC3AE75A36}" srcOrd="1" destOrd="0" presId="urn:microsoft.com/office/officeart/2005/8/layout/orgChart1"/>
    <dgm:cxn modelId="{3AFB3437-8775-4D04-800F-7B69B5B92FBD}" type="presParOf" srcId="{47F2DF40-ABCB-4A2F-9C03-CC6EC7E2770A}" destId="{4DD22D1B-51D2-4D95-93C7-DCE43147DED5}" srcOrd="1" destOrd="0" presId="urn:microsoft.com/office/officeart/2005/8/layout/orgChart1"/>
    <dgm:cxn modelId="{C6412D09-8909-4DC8-885F-3927BF3C4528}" type="presParOf" srcId="{4DD22D1B-51D2-4D95-93C7-DCE43147DED5}" destId="{960D6B56-A898-479D-B273-F824323B2D2F}" srcOrd="0" destOrd="0" presId="urn:microsoft.com/office/officeart/2005/8/layout/orgChart1"/>
    <dgm:cxn modelId="{387DDCA4-506D-483D-ACD7-6844BC17FC23}" type="presParOf" srcId="{4DD22D1B-51D2-4D95-93C7-DCE43147DED5}" destId="{54E7C038-2553-44A6-B972-1201DEFA392A}" srcOrd="1" destOrd="0" presId="urn:microsoft.com/office/officeart/2005/8/layout/orgChart1"/>
    <dgm:cxn modelId="{9735A47B-B9C0-45AE-BBA8-8AC18FA8320C}" type="presParOf" srcId="{54E7C038-2553-44A6-B972-1201DEFA392A}" destId="{0772302F-4287-475D-ABF7-510D8B4F5669}" srcOrd="0" destOrd="0" presId="urn:microsoft.com/office/officeart/2005/8/layout/orgChart1"/>
    <dgm:cxn modelId="{2F9E6439-F4CA-4866-9450-86F0A5A2EF38}" type="presParOf" srcId="{0772302F-4287-475D-ABF7-510D8B4F5669}" destId="{119F69F1-A065-4694-8D50-4F183B3119FA}" srcOrd="0" destOrd="0" presId="urn:microsoft.com/office/officeart/2005/8/layout/orgChart1"/>
    <dgm:cxn modelId="{659EC460-5716-4F1B-90E8-DA4E337C9428}" type="presParOf" srcId="{0772302F-4287-475D-ABF7-510D8B4F5669}" destId="{92445C1D-ADD7-4607-A5D7-39F9C467226D}" srcOrd="1" destOrd="0" presId="urn:microsoft.com/office/officeart/2005/8/layout/orgChart1"/>
    <dgm:cxn modelId="{A917334B-99BF-42C1-9A7B-99397EA78DE4}" type="presParOf" srcId="{54E7C038-2553-44A6-B972-1201DEFA392A}" destId="{06BC1BBB-E93F-4E5C-BB95-E757AA53A839}" srcOrd="1" destOrd="0" presId="urn:microsoft.com/office/officeart/2005/8/layout/orgChart1"/>
    <dgm:cxn modelId="{5FD478E7-BA0E-44D8-A2FD-C6D6F1E65C29}" type="presParOf" srcId="{54E7C038-2553-44A6-B972-1201DEFA392A}" destId="{09F9E769-5CF5-4018-9298-CDE2A4F44E20}" srcOrd="2" destOrd="0" presId="urn:microsoft.com/office/officeart/2005/8/layout/orgChart1"/>
    <dgm:cxn modelId="{F1579ADB-AC1C-4A1C-B11D-0BBE2C477F49}" type="presParOf" srcId="{4DD22D1B-51D2-4D95-93C7-DCE43147DED5}" destId="{414353B2-3BFD-4A73-BFEF-E18E8CC35B9E}" srcOrd="2" destOrd="0" presId="urn:microsoft.com/office/officeart/2005/8/layout/orgChart1"/>
    <dgm:cxn modelId="{574DAC93-A1B1-4ABA-A6B8-16EA3CD00EA9}" type="presParOf" srcId="{4DD22D1B-51D2-4D95-93C7-DCE43147DED5}" destId="{F4C515BD-C095-481C-B01E-8B5255303FBB}" srcOrd="3" destOrd="0" presId="urn:microsoft.com/office/officeart/2005/8/layout/orgChart1"/>
    <dgm:cxn modelId="{F81F0816-64F0-4726-99F6-E61B7AD45E19}" type="presParOf" srcId="{F4C515BD-C095-481C-B01E-8B5255303FBB}" destId="{5BF43304-FF3E-4501-9DE9-8A10D09FC546}" srcOrd="0" destOrd="0" presId="urn:microsoft.com/office/officeart/2005/8/layout/orgChart1"/>
    <dgm:cxn modelId="{23AFA54F-B4D0-4BFD-BDD7-AA3FC72419A7}" type="presParOf" srcId="{5BF43304-FF3E-4501-9DE9-8A10D09FC546}" destId="{0844083F-7517-4D9C-A948-1950C30F5785}" srcOrd="0" destOrd="0" presId="urn:microsoft.com/office/officeart/2005/8/layout/orgChart1"/>
    <dgm:cxn modelId="{6FFD1EC1-E246-4FB5-8367-F774B963EEEA}" type="presParOf" srcId="{5BF43304-FF3E-4501-9DE9-8A10D09FC546}" destId="{FD765E68-E4ED-4244-9E77-92C3E1770CC3}" srcOrd="1" destOrd="0" presId="urn:microsoft.com/office/officeart/2005/8/layout/orgChart1"/>
    <dgm:cxn modelId="{9D65689E-983D-4D32-A202-1DE552E49E95}" type="presParOf" srcId="{F4C515BD-C095-481C-B01E-8B5255303FBB}" destId="{976A3867-9262-4547-AEBD-DD8C3F541E85}" srcOrd="1" destOrd="0" presId="urn:microsoft.com/office/officeart/2005/8/layout/orgChart1"/>
    <dgm:cxn modelId="{EBE5E73B-960A-4851-92B9-91B8C941000F}" type="presParOf" srcId="{F4C515BD-C095-481C-B01E-8B5255303FBB}" destId="{2A6A8523-49D1-418F-A81F-65169A378A47}" srcOrd="2" destOrd="0" presId="urn:microsoft.com/office/officeart/2005/8/layout/orgChart1"/>
    <dgm:cxn modelId="{42D28481-AA95-4F4C-879D-4E6FE0EC4395}" type="presParOf" srcId="{47F2DF40-ABCB-4A2F-9C03-CC6EC7E2770A}" destId="{C8D62707-5FCC-4820-A22D-122E6106C2C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353B2-3BFD-4A73-BFEF-E18E8CC35B9E}">
      <dsp:nvSpPr>
        <dsp:cNvPr id="0" name=""/>
        <dsp:cNvSpPr/>
      </dsp:nvSpPr>
      <dsp:spPr>
        <a:xfrm>
          <a:off x="5029199" y="1662945"/>
          <a:ext cx="2009377" cy="697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734"/>
              </a:lnTo>
              <a:lnTo>
                <a:pt x="2009377" y="348734"/>
              </a:lnTo>
              <a:lnTo>
                <a:pt x="2009377" y="6974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0D6B56-A898-479D-B273-F824323B2D2F}">
      <dsp:nvSpPr>
        <dsp:cNvPr id="0" name=""/>
        <dsp:cNvSpPr/>
      </dsp:nvSpPr>
      <dsp:spPr>
        <a:xfrm>
          <a:off x="3019822" y="1662945"/>
          <a:ext cx="2009377" cy="697469"/>
        </a:xfrm>
        <a:custGeom>
          <a:avLst/>
          <a:gdLst/>
          <a:ahLst/>
          <a:cxnLst/>
          <a:rect l="0" t="0" r="0" b="0"/>
          <a:pathLst>
            <a:path>
              <a:moveTo>
                <a:pt x="2009377" y="0"/>
              </a:moveTo>
              <a:lnTo>
                <a:pt x="2009377" y="348734"/>
              </a:lnTo>
              <a:lnTo>
                <a:pt x="0" y="348734"/>
              </a:lnTo>
              <a:lnTo>
                <a:pt x="0" y="6974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7D399-1443-47F6-B575-BDB7CD4F22FB}">
      <dsp:nvSpPr>
        <dsp:cNvPr id="0" name=""/>
        <dsp:cNvSpPr/>
      </dsp:nvSpPr>
      <dsp:spPr>
        <a:xfrm>
          <a:off x="3368557" y="2302"/>
          <a:ext cx="3321285" cy="1660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 dirty="0"/>
            <a:t>Wskazując wizję przemian w danej sferze należy określić:</a:t>
          </a:r>
        </a:p>
      </dsp:txBody>
      <dsp:txXfrm>
        <a:off x="3368557" y="2302"/>
        <a:ext cx="3321285" cy="1660642"/>
      </dsp:txXfrm>
    </dsp:sp>
    <dsp:sp modelId="{119F69F1-A065-4694-8D50-4F183B3119FA}">
      <dsp:nvSpPr>
        <dsp:cNvPr id="0" name=""/>
        <dsp:cNvSpPr/>
      </dsp:nvSpPr>
      <dsp:spPr>
        <a:xfrm>
          <a:off x="1359179" y="2360414"/>
          <a:ext cx="3321285" cy="1660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Jakie kluczowe problemy rozwiążemy? </a:t>
          </a:r>
        </a:p>
      </dsp:txBody>
      <dsp:txXfrm>
        <a:off x="1359179" y="2360414"/>
        <a:ext cx="3321285" cy="1660642"/>
      </dsp:txXfrm>
    </dsp:sp>
    <dsp:sp modelId="{0844083F-7517-4D9C-A948-1950C30F5785}">
      <dsp:nvSpPr>
        <dsp:cNvPr id="0" name=""/>
        <dsp:cNvSpPr/>
      </dsp:nvSpPr>
      <dsp:spPr>
        <a:xfrm>
          <a:off x="5377934" y="2360414"/>
          <a:ext cx="3321285" cy="1660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Jakie potencjały wykorzystamy?</a:t>
          </a:r>
        </a:p>
      </dsp:txBody>
      <dsp:txXfrm>
        <a:off x="5377934" y="2360414"/>
        <a:ext cx="3321285" cy="1660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1C73F-400D-4430-9C6B-3D15E7DE573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FA153-F055-4B34-BF00-29A420AC89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335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F3D65-D6F0-44F2-B3EE-F7C49897905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0964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3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489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38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53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92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425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644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524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4186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776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66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8855813-7C7B-404E-9EBF-BD82396BFAEC}" type="datetimeFigureOut">
              <a:rPr lang="pl-PL" smtClean="0"/>
              <a:t>21.09.2025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5ED41F3-00DA-4D25-8642-11A0D256D7DC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28508911-8AF6-4A7F-958D-155C5FA41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CD9CD4F8-76BB-4EE6-A72A-A4F8A8198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C0D5D50-D0B2-7149-5BE9-F01301109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40080"/>
            <a:ext cx="3659246" cy="2926080"/>
          </a:xfrm>
        </p:spPr>
        <p:txBody>
          <a:bodyPr>
            <a:normAutofit/>
          </a:bodyPr>
          <a:lstStyle/>
          <a:p>
            <a:r>
              <a:rPr lang="pl-PL" sz="4400">
                <a:solidFill>
                  <a:srgbClr val="FFFFFF"/>
                </a:solidFill>
              </a:rPr>
              <a:t>Wizja przemian obszaru rewitalizacji w Koronowie</a:t>
            </a:r>
            <a:endParaRPr lang="pl-PL" sz="44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08308C0-5E31-B455-0A56-759756F59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578087"/>
            <a:ext cx="3659246" cy="155448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pl-PL" sz="1500">
              <a:solidFill>
                <a:srgbClr val="FFFFFF"/>
              </a:solidFill>
            </a:endParaRPr>
          </a:p>
          <a:p>
            <a:r>
              <a:rPr lang="pl-PL" sz="1500">
                <a:solidFill>
                  <a:srgbClr val="FFFFFF"/>
                </a:solidFill>
              </a:rPr>
              <a:t>Koronowo 22.09.2025 r.</a:t>
            </a:r>
            <a:endParaRPr lang="pl-PL" sz="15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B3571E7A-6F77-40FC-B29C-21FB8D754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9D769687-EAF6-4372-9E47-6B4890C37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0" y="321732"/>
            <a:ext cx="3654966" cy="367484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na wolnym powietrzu, roślina, drzewo, niebo&#10;&#10;Zawartość wygenerowana przez AI może być niepoprawna.">
            <a:extLst>
              <a:ext uri="{FF2B5EF4-FFF2-40B4-BE49-F238E27FC236}">
                <a16:creationId xmlns:a16="http://schemas.microsoft.com/office/drawing/2014/main" id="{EAC5494F-0FA3-3911-7F03-0AAC38807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5128565" y="494948"/>
            <a:ext cx="3328416" cy="3328416"/>
          </a:xfrm>
          <a:prstGeom prst="rect">
            <a:avLst/>
          </a:prstGeom>
          <a:noFill/>
        </p:spPr>
      </p:pic>
      <p:sp>
        <p:nvSpPr>
          <p:cNvPr id="1050" name="Rectangle 1049">
            <a:extLst>
              <a:ext uri="{FF2B5EF4-FFF2-40B4-BE49-F238E27FC236}">
                <a16:creationId xmlns:a16="http://schemas.microsoft.com/office/drawing/2014/main" id="{079C6E80-D8C1-448A-896C-DD09EF229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534" y="321732"/>
            <a:ext cx="3088456" cy="2108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DCF3FBA5-8829-4A8F-9C54-C661520F7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8288" y="2617577"/>
            <a:ext cx="3068701" cy="380911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Obraz zawierający budynek, na wolnym powietrzu, niebo, ulica&#10;&#10;Zawartość wygenerowana przez AI może być niepoprawna.">
            <a:extLst>
              <a:ext uri="{FF2B5EF4-FFF2-40B4-BE49-F238E27FC236}">
                <a16:creationId xmlns:a16="http://schemas.microsoft.com/office/drawing/2014/main" id="{65D9F4C6-A400-2A87-A7DF-A59BBC145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8961038" y="3150536"/>
            <a:ext cx="2743200" cy="2743200"/>
          </a:xfrm>
          <a:prstGeom prst="rect">
            <a:avLst/>
          </a:prstGeom>
          <a:noFill/>
        </p:spPr>
      </p:pic>
      <p:sp>
        <p:nvSpPr>
          <p:cNvPr id="1054" name="Rectangle 1053">
            <a:extLst>
              <a:ext uri="{FF2B5EF4-FFF2-40B4-BE49-F238E27FC236}">
                <a16:creationId xmlns:a16="http://schemas.microsoft.com/office/drawing/2014/main" id="{A5906F46-0376-4A54-B1DD-5DC0200D6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0" y="4157448"/>
            <a:ext cx="3654966" cy="23023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B330896C-1C5F-C8A5-1304-901C8A202E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8266" y="4689017"/>
            <a:ext cx="3313507" cy="1235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2798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A54D3-6975-6A88-A966-FCD3C2393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C56006-C829-B5A5-084F-720D7EC2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 spotkania warsztatowego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782AA4-6C0E-C063-B9B3-7DFD0C093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601325" cy="402336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Wprowadzenie – w jakim miejscu prac nad programem rewitalizacji jesteśmy?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Prezentacja wybranych wyników diagnozy obszaru rewitalizacji w Koronowie.</a:t>
            </a:r>
            <a:endParaRPr lang="pl-PL" sz="28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Praca warsztatowa nad wizją przemian obszaru rewitalizacji w Koronowie.</a:t>
            </a:r>
            <a:endParaRPr lang="pl-PL" sz="2800" dirty="0">
              <a:ea typeface="Calibri"/>
              <a:cs typeface="Calibri"/>
            </a:endParaRPr>
          </a:p>
          <a:p>
            <a:pPr marL="0" indent="0">
              <a:buNone/>
            </a:pPr>
            <a:endParaRPr lang="pl-PL" sz="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2646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284D78-9EF7-83A5-964C-58AE31E4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Rewitalizacja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B8D336-08A0-4D09-7F78-93FD8DB98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Gmina Koronowo przystępuje do przeprowadzenia rewitalizacji zgodnie z zapisami ustawy o rewitalizacji z dnia 9 października 2015 r. (Dz.U. 2024 poz. 278).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Rewitalizacja stanowi proces wyprowadzania ze stanu kryzysowego obszarów zdegradowanych, prowadzony w sposób kompleksowy, poprzez zintegrowane działania na rzecz lokalnej społeczności, przestrzeni i gospodarki, skoncentrowane terytorialnie, prowadzone przez interesariuszy rewitalizacji na podstawie gminnego programu rewitalizacji.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808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9B75-1823-9AF6-FC12-DDC0049DD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46F357-1B47-3413-6551-8C594751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jakim miejscu jesteśmy?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6AFA16-79F9-CC2C-8A95-53CA143C8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Wyznaczenie obszaru zdegradowanego i obszaru rewitalizacji,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>
                <a:solidFill>
                  <a:srgbClr val="0070C0"/>
                </a:solidFill>
              </a:rPr>
              <a:t>Pogłębiona diagnoza obszaru rewitalizacji wraz z wizją przemian,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Określenie trybu i zasad działania komitetu rewitalizacji, wybór członków komitetu rewitalizacji,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Nabór na przedsięwzięcia rewitalizacyjne,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Opracowanie projektu gminnego programu rewitalizacji,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Konsultacje społeczne i opiniowanie gminnego programu rewitalizacji,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/>
              <a:t>Przyjęcie gminnego programu rewitalizacji przez Radę Miejską Gminy Koronowo.</a:t>
            </a:r>
            <a:endParaRPr lang="pl-PL" sz="28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2819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E793E-D137-8A65-C652-DA9D07EAE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CE3793D-A287-ABD4-A460-A2C829353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584" y="52279"/>
            <a:ext cx="10058400" cy="809842"/>
          </a:xfrm>
        </p:spPr>
        <p:txBody>
          <a:bodyPr/>
          <a:lstStyle/>
          <a:p>
            <a:r>
              <a:rPr lang="pl-PL" dirty="0"/>
              <a:t>Wybór obszaru zdegradowanego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4045015-A9CD-89A8-D69D-B6254D8B4506}"/>
              </a:ext>
            </a:extLst>
          </p:cNvPr>
          <p:cNvGraphicFramePr>
            <a:graphicFrameLocks noGrp="1"/>
          </p:cNvGraphicFramePr>
          <p:nvPr/>
        </p:nvGraphicFramePr>
        <p:xfrm>
          <a:off x="357747" y="1059466"/>
          <a:ext cx="11293477" cy="4826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2460">
                  <a:extLst>
                    <a:ext uri="{9D8B030D-6E8A-4147-A177-3AD203B41FA5}">
                      <a16:colId xmlns:a16="http://schemas.microsoft.com/office/drawing/2014/main" val="583533150"/>
                    </a:ext>
                  </a:extLst>
                </a:gridCol>
                <a:gridCol w="2817157">
                  <a:extLst>
                    <a:ext uri="{9D8B030D-6E8A-4147-A177-3AD203B41FA5}">
                      <a16:colId xmlns:a16="http://schemas.microsoft.com/office/drawing/2014/main" val="2189105958"/>
                    </a:ext>
                  </a:extLst>
                </a:gridCol>
                <a:gridCol w="1610772">
                  <a:extLst>
                    <a:ext uri="{9D8B030D-6E8A-4147-A177-3AD203B41FA5}">
                      <a16:colId xmlns:a16="http://schemas.microsoft.com/office/drawing/2014/main" val="3353123241"/>
                    </a:ext>
                  </a:extLst>
                </a:gridCol>
                <a:gridCol w="1610772">
                  <a:extLst>
                    <a:ext uri="{9D8B030D-6E8A-4147-A177-3AD203B41FA5}">
                      <a16:colId xmlns:a16="http://schemas.microsoft.com/office/drawing/2014/main" val="3181585848"/>
                    </a:ext>
                  </a:extLst>
                </a:gridCol>
                <a:gridCol w="1610772">
                  <a:extLst>
                    <a:ext uri="{9D8B030D-6E8A-4147-A177-3AD203B41FA5}">
                      <a16:colId xmlns:a16="http://schemas.microsoft.com/office/drawing/2014/main" val="2230116224"/>
                    </a:ext>
                  </a:extLst>
                </a:gridCol>
                <a:gridCol w="1610772">
                  <a:extLst>
                    <a:ext uri="{9D8B030D-6E8A-4147-A177-3AD203B41FA5}">
                      <a16:colId xmlns:a16="http://schemas.microsoft.com/office/drawing/2014/main" val="462685606"/>
                    </a:ext>
                  </a:extLst>
                </a:gridCol>
                <a:gridCol w="1610772">
                  <a:extLst>
                    <a:ext uri="{9D8B030D-6E8A-4147-A177-3AD203B41FA5}">
                      <a16:colId xmlns:a16="http://schemas.microsoft.com/office/drawing/2014/main" val="1472928220"/>
                    </a:ext>
                  </a:extLst>
                </a:gridCol>
              </a:tblGrid>
              <a:tr h="341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Lp.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Jednostka delimitacyjna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Suma wskaźników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Suma wskaźników społecznych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Suma wskaźników pozaspołecznych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Liczba mieszkańców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Odsetek ludności gminy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4340150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Koronowo Zachód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14,81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9,48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4305585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2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Koronowo Centrum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19,36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3809471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3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Koronowo Północny Zachód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356280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4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Byszewo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2870519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5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Dziedzinek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4364152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6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Lucim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0123766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7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Koronowo Wschód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8909022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8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Koronowo Północny Wschód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2351651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9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Koronowo Południe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5,49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50318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10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Huta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44872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11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Mąkowarsko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1521531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12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Łąsko Wielkie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4945806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13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Glinki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5391404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14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Wiskitno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2453750"/>
                  </a:ext>
                </a:extLst>
              </a:tr>
              <a:tr h="16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15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</a:rPr>
                        <a:t>Popielewo</a:t>
                      </a:r>
                      <a:endParaRPr lang="pl-PL" sz="20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buNone/>
                      </a:pPr>
                      <a:r>
                        <a:rPr lang="pl-PL" sz="16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8298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46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F706E5-32DA-2915-3567-40D8327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920" y="202326"/>
            <a:ext cx="6574972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Obszar zdegradowany i obszar rewitalizacji</a:t>
            </a:r>
          </a:p>
        </p:txBody>
      </p:sp>
      <p:pic>
        <p:nvPicPr>
          <p:cNvPr id="3" name="Obraz 2" descr="Obraz zawierający mapa, atlas, tekst&#10;&#10;Zawartość wygenerowana przez AI może być niepoprawna.">
            <a:extLst>
              <a:ext uri="{FF2B5EF4-FFF2-40B4-BE49-F238E27FC236}">
                <a16:creationId xmlns:a16="http://schemas.microsoft.com/office/drawing/2014/main" id="{F03FB61A-9726-A791-5FD8-9868A15A1D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5" r="1" b="2807"/>
          <a:stretch>
            <a:fillRect/>
          </a:stretch>
        </p:blipFill>
        <p:spPr bwMode="auto">
          <a:xfrm>
            <a:off x="633999" y="640081"/>
            <a:ext cx="4001315" cy="5314406"/>
          </a:xfrm>
          <a:prstGeom prst="rect">
            <a:avLst/>
          </a:prstGeom>
          <a:noFill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2372CEC-EB01-C114-7987-F8939FAE8FF4}"/>
              </a:ext>
            </a:extLst>
          </p:cNvPr>
          <p:cNvSpPr txBox="1"/>
          <p:nvPr/>
        </p:nvSpPr>
        <p:spPr>
          <a:xfrm>
            <a:off x="4886279" y="1930352"/>
            <a:ext cx="6574973" cy="402413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Za obszar zdegradowany w gminie Koronowo uznano jednostkę delimitacyjną Koronowo Zachód.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Wg danych Urzędu Miejskiego w Koronowie z 2024 r. obszar zdegradowany zamieszkany był przez 2137 osób (9,48% ludności gminy) i miał powierzchnię 73,23 ha (0,18 % powierzchni gminy).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Mając na uwadze to, że obszar zdegradowany nie przekracza dopuszczalnych ustawą o rewitalizacji wskaźników koncentracji: tj. 30% liczby mieszkańców oraz 20% powierzchni gminy, zdecydowano się wyznaczyć obszar rewitalizacji pokrywający się w całości z obszarem zdegradowanym. </a:t>
            </a:r>
          </a:p>
        </p:txBody>
      </p:sp>
    </p:spTree>
    <p:extLst>
      <p:ext uri="{BB962C8B-B14F-4D97-AF65-F5344CB8AC3E}">
        <p14:creationId xmlns:p14="http://schemas.microsoft.com/office/powerpoint/2010/main" val="140838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B9850-2078-BD59-09ED-A8AB4A2B9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DBEC7-09E8-E338-479F-C61B7BCD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Obszar zdegradowany i obszar rewitalizacji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90969B-B76D-EEDE-8BB9-79FFAE67F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Obszar rewitalizacji obejmuje najstarszą część miasta, w tym Rynek i strefę okołorynkową, a także rejon ul. Ogrodowej na wschodzie obszaru oraz rejon ul. Bydgoskiej i Klasztornej na zachodzie i południu obszaru.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Północną granicę obszaru rewitalizacji w Koronowie wyznacza ul. Promenady. Wschodnia granica biegnie wzdłuż ul. Dworcowej i Paderewskiego. Południową i zachodnią granicę obszaru rewitalizacji wyznacza strefa zurbanizowana miasta.</a:t>
            </a:r>
          </a:p>
        </p:txBody>
      </p:sp>
    </p:spTree>
    <p:extLst>
      <p:ext uri="{BB962C8B-B14F-4D97-AF65-F5344CB8AC3E}">
        <p14:creationId xmlns:p14="http://schemas.microsoft.com/office/powerpoint/2010/main" val="307211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449C1-089B-C9AB-4189-6A511615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E6C737-FF55-4064-94B7-0B21D2EB6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D3EEE09-AB0F-07DF-27B1-7445D6516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5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Dane potwierdzające koncentrację problemów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5B1DD8-6224-4137-8621-32982B00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218D9F-38B6-4AE0-9051-5434D19A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3DCA99-84AF-487A-BF72-91C5FA6B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0B1867E-F0A6-07CF-C1F3-3C8AFFC18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87673"/>
              </p:ext>
            </p:extLst>
          </p:nvPr>
        </p:nvGraphicFramePr>
        <p:xfrm>
          <a:off x="619068" y="236526"/>
          <a:ext cx="6107771" cy="5769864"/>
        </p:xfrm>
        <a:graphic>
          <a:graphicData uri="http://schemas.openxmlformats.org/drawingml/2006/table">
            <a:tbl>
              <a:tblPr firstRow="1" firstCol="1" bandRow="1"/>
              <a:tblGrid>
                <a:gridCol w="3620554">
                  <a:extLst>
                    <a:ext uri="{9D8B030D-6E8A-4147-A177-3AD203B41FA5}">
                      <a16:colId xmlns:a16="http://schemas.microsoft.com/office/drawing/2014/main" val="3109076595"/>
                    </a:ext>
                  </a:extLst>
                </a:gridCol>
                <a:gridCol w="1198829">
                  <a:extLst>
                    <a:ext uri="{9D8B030D-6E8A-4147-A177-3AD203B41FA5}">
                      <a16:colId xmlns:a16="http://schemas.microsoft.com/office/drawing/2014/main" val="2896617951"/>
                    </a:ext>
                  </a:extLst>
                </a:gridCol>
                <a:gridCol w="1288388">
                  <a:extLst>
                    <a:ext uri="{9D8B030D-6E8A-4147-A177-3AD203B41FA5}">
                      <a16:colId xmlns:a16="http://schemas.microsoft.com/office/drawing/2014/main" val="4211145379"/>
                    </a:ext>
                  </a:extLst>
                </a:gridCol>
              </a:tblGrid>
              <a:tr h="5295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b="1">
                          <a:effectLst/>
                        </a:rPr>
                        <a:t>Dane wykorzystane do obliczeń</a:t>
                      </a:r>
                      <a:endParaRPr lang="pl-PL" sz="14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b="1" dirty="0">
                          <a:effectLst/>
                        </a:rPr>
                        <a:t>Gmina Koronowo</a:t>
                      </a:r>
                      <a:endParaRPr lang="pl-PL" sz="1400" b="1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b="1">
                          <a:effectLst/>
                        </a:rPr>
                        <a:t>Obszar rewitalizacji</a:t>
                      </a:r>
                      <a:endParaRPr lang="pl-PL" sz="14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extLst>
                  <a:ext uri="{0D108BD9-81ED-4DB2-BD59-A6C34878D82A}">
                    <a16:rowId xmlns:a16="http://schemas.microsoft.com/office/drawing/2014/main" val="2695583953"/>
                  </a:ext>
                </a:extLst>
              </a:tr>
              <a:tr h="2661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ludności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22 423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2137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4137250291"/>
                  </a:ext>
                </a:extLst>
              </a:tr>
              <a:tr h="2661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Zmiana liczby ludności w % (2024/2019)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-4,1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-10,2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3888907707"/>
                  </a:ext>
                </a:extLst>
              </a:tr>
              <a:tr h="2661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 w wieku poprodukcyjnym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5 022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94525042"/>
                  </a:ext>
                </a:extLst>
              </a:tr>
              <a:tr h="5295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Odsetek osób w wieku poprodukcyjnym w ogóle ludności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21,16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3625065939"/>
                  </a:ext>
                </a:extLst>
              </a:tr>
              <a:tr h="5295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Zmiana odsetka osób w wieku poprodukcyjnym w ogóle ludności % w latach 2024/2019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pl-PL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1863851022"/>
                  </a:ext>
                </a:extLst>
              </a:tr>
              <a:tr h="5295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pomocy społecznej z powodu ubóstwa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422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2939882402"/>
                  </a:ext>
                </a:extLst>
              </a:tr>
              <a:tr h="7946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pomocy społecznej z powodu ubóstwa na 100 osób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1,88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4,14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2942019309"/>
                  </a:ext>
                </a:extLst>
              </a:tr>
              <a:tr h="5295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niepełnosprawności (2024)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764552590"/>
                  </a:ext>
                </a:extLst>
              </a:tr>
              <a:tr h="7946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dirty="0">
                          <a:effectLst/>
                        </a:rPr>
                        <a:t>Liczba osób, którym przyznano świadczenia z powodu niepełnosprawności na 100 osób (2024 r.)</a:t>
                      </a:r>
                      <a:endParaRPr lang="pl-PL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20" marR="3002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3,52</a:t>
                      </a:r>
                      <a:endParaRPr lang="pl-PL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98" marR="49698" marT="0" marB="0"/>
                </a:tc>
                <a:extLst>
                  <a:ext uri="{0D108BD9-81ED-4DB2-BD59-A6C34878D82A}">
                    <a16:rowId xmlns:a16="http://schemas.microsoft.com/office/drawing/2014/main" val="2664842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421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B57FB-25B9-2CCC-D800-7625EACCE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E6C737-FF55-4064-94B7-0B21D2EB6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E7D77BD-CB64-D946-302D-A95D9D6B5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Dane potwierdzające koncentrację problemów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5B1DD8-6224-4137-8621-32982B00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218D9F-38B6-4AE0-9051-5434D19A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3DCA99-84AF-487A-BF72-91C5FA6B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313C753-2C19-97BB-A8BB-0D9D18384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022725"/>
              </p:ext>
            </p:extLst>
          </p:nvPr>
        </p:nvGraphicFramePr>
        <p:xfrm>
          <a:off x="228109" y="107093"/>
          <a:ext cx="6273782" cy="6120130"/>
        </p:xfrm>
        <a:graphic>
          <a:graphicData uri="http://schemas.openxmlformats.org/drawingml/2006/table">
            <a:tbl>
              <a:tblPr firstRow="1" firstCol="1" bandRow="1"/>
              <a:tblGrid>
                <a:gridCol w="3612205">
                  <a:extLst>
                    <a:ext uri="{9D8B030D-6E8A-4147-A177-3AD203B41FA5}">
                      <a16:colId xmlns:a16="http://schemas.microsoft.com/office/drawing/2014/main" val="3109076595"/>
                    </a:ext>
                  </a:extLst>
                </a:gridCol>
                <a:gridCol w="1272750">
                  <a:extLst>
                    <a:ext uri="{9D8B030D-6E8A-4147-A177-3AD203B41FA5}">
                      <a16:colId xmlns:a16="http://schemas.microsoft.com/office/drawing/2014/main" val="2896617951"/>
                    </a:ext>
                  </a:extLst>
                </a:gridCol>
                <a:gridCol w="1388827">
                  <a:extLst>
                    <a:ext uri="{9D8B030D-6E8A-4147-A177-3AD203B41FA5}">
                      <a16:colId xmlns:a16="http://schemas.microsoft.com/office/drawing/2014/main" val="4211145379"/>
                    </a:ext>
                  </a:extLst>
                </a:gridCol>
              </a:tblGrid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b="1">
                          <a:effectLst/>
                        </a:rPr>
                        <a:t>Dane wykorzystane do obliczeń</a:t>
                      </a:r>
                      <a:endParaRPr lang="pl-PL" sz="14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b="1">
                          <a:effectLst/>
                        </a:rPr>
                        <a:t>Gmina Koronowo</a:t>
                      </a:r>
                      <a:endParaRPr lang="pl-PL" sz="14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 b="1">
                          <a:effectLst/>
                        </a:rPr>
                        <a:t>Obszar rewitalizacji</a:t>
                      </a:r>
                      <a:endParaRPr lang="pl-PL" sz="14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extLst>
                  <a:ext uri="{0D108BD9-81ED-4DB2-BD59-A6C34878D82A}">
                    <a16:rowId xmlns:a16="http://schemas.microsoft.com/office/drawing/2014/main" val="2695583953"/>
                  </a:ext>
                </a:extLst>
              </a:tr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długotrwałej lub ciężkiej choroby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1373731843"/>
                  </a:ext>
                </a:extLst>
              </a:tr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długotrwałej choroby na 100 osób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1,29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2147730048"/>
                  </a:ext>
                </a:extLst>
              </a:tr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alkoholizmu (2024 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2855305022"/>
                  </a:ext>
                </a:extLst>
              </a:tr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alkoholizmu na 100 osób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0,46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1,26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2905024576"/>
                  </a:ext>
                </a:extLst>
              </a:tr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bezrobocia (2024 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1206193868"/>
                  </a:ext>
                </a:extLst>
              </a:tr>
              <a:tr h="4855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osób, którym przyznano świadczenia z powodu bezrobocia na 100 osób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157670313"/>
                  </a:ext>
                </a:extLst>
              </a:tr>
              <a:tr h="7286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organizacji pozarządowych (NGO) i grup nieformalnych angażujących społeczność lokalną 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466389946"/>
                  </a:ext>
                </a:extLst>
              </a:tr>
              <a:tr h="2440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effectLst/>
                        </a:rPr>
                        <a:t>Liczba NGO na 100 osób (2024 r.)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27" marR="275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pl-PL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pl-PL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70" marR="45570" marT="0" marB="0"/>
                </a:tc>
                <a:extLst>
                  <a:ext uri="{0D108BD9-81ED-4DB2-BD59-A6C34878D82A}">
                    <a16:rowId xmlns:a16="http://schemas.microsoft.com/office/drawing/2014/main" val="3547634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379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42E6D-B76A-B9FE-1C23-4409112A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E6C737-FF55-4064-94B7-0B21D2EB6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29948FF-41E9-6102-7AE4-9DD72DA4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Dane potwierdzające koncentrację problemów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5B1DD8-6224-4137-8621-32982B00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218D9F-38B6-4AE0-9051-5434D19A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3DCA99-84AF-487A-BF72-91C5FA6B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59CB6AF-5CBB-DE76-CABD-5EEB0F123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278049"/>
              </p:ext>
            </p:extLst>
          </p:nvPr>
        </p:nvGraphicFramePr>
        <p:xfrm>
          <a:off x="314632" y="216310"/>
          <a:ext cx="5545709" cy="5640835"/>
        </p:xfrm>
        <a:graphic>
          <a:graphicData uri="http://schemas.openxmlformats.org/drawingml/2006/table">
            <a:tbl>
              <a:tblPr firstRow="1" firstCol="1" bandRow="1"/>
              <a:tblGrid>
                <a:gridCol w="3117245">
                  <a:extLst>
                    <a:ext uri="{9D8B030D-6E8A-4147-A177-3AD203B41FA5}">
                      <a16:colId xmlns:a16="http://schemas.microsoft.com/office/drawing/2014/main" val="3109076595"/>
                    </a:ext>
                  </a:extLst>
                </a:gridCol>
                <a:gridCol w="1146512">
                  <a:extLst>
                    <a:ext uri="{9D8B030D-6E8A-4147-A177-3AD203B41FA5}">
                      <a16:colId xmlns:a16="http://schemas.microsoft.com/office/drawing/2014/main" val="2896617951"/>
                    </a:ext>
                  </a:extLst>
                </a:gridCol>
                <a:gridCol w="1281952">
                  <a:extLst>
                    <a:ext uri="{9D8B030D-6E8A-4147-A177-3AD203B41FA5}">
                      <a16:colId xmlns:a16="http://schemas.microsoft.com/office/drawing/2014/main" val="4211145379"/>
                    </a:ext>
                  </a:extLst>
                </a:gridCol>
              </a:tblGrid>
              <a:tr h="6832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Dane wykorzystane do obliczeń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37" marR="35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Gmina Koronowo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37" marR="357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Obszar rewitalizacji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37" marR="35737" marT="0" marB="0"/>
                </a:tc>
                <a:extLst>
                  <a:ext uri="{0D108BD9-81ED-4DB2-BD59-A6C34878D82A}">
                    <a16:rowId xmlns:a16="http://schemas.microsoft.com/office/drawing/2014/main" val="2695583953"/>
                  </a:ext>
                </a:extLst>
              </a:tr>
              <a:tr h="10273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osób fizycznych prowadzących działalność gospodarczą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2382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extLst>
                  <a:ext uri="{0D108BD9-81ED-4DB2-BD59-A6C34878D82A}">
                    <a16:rowId xmlns:a16="http://schemas.microsoft.com/office/drawing/2014/main" val="1373731843"/>
                  </a:ext>
                </a:extLst>
              </a:tr>
              <a:tr h="10273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osób fizycznych prowadzących działalność gospodarczą na 100 osób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extLst>
                  <a:ext uri="{0D108BD9-81ED-4DB2-BD59-A6C34878D82A}">
                    <a16:rowId xmlns:a16="http://schemas.microsoft.com/office/drawing/2014/main" val="2147730048"/>
                  </a:ext>
                </a:extLst>
              </a:tr>
              <a:tr h="10273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Zmiana liczby osób fizycznych prowadzących działalność gospodarczą w % (2024/2019)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-1,4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-20,3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extLst>
                  <a:ext uri="{0D108BD9-81ED-4DB2-BD59-A6C34878D82A}">
                    <a16:rowId xmlns:a16="http://schemas.microsoft.com/office/drawing/2014/main" val="2855305022"/>
                  </a:ext>
                </a:extLst>
              </a:tr>
              <a:tr h="685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podmiotów gospodarczych w REGON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2683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extLst>
                  <a:ext uri="{0D108BD9-81ED-4DB2-BD59-A6C34878D82A}">
                    <a16:rowId xmlns:a16="http://schemas.microsoft.com/office/drawing/2014/main" val="2905024576"/>
                  </a:ext>
                </a:extLst>
              </a:tr>
              <a:tr h="10273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Zmiana liczby podmiotów gospodarczych w REGON w % (2024/2019)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-14,1</a:t>
                      </a:r>
                      <a:endParaRPr lang="pl-PL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62" marR="59162" marT="0" marB="0"/>
                </a:tc>
                <a:extLst>
                  <a:ext uri="{0D108BD9-81ED-4DB2-BD59-A6C34878D82A}">
                    <a16:rowId xmlns:a16="http://schemas.microsoft.com/office/drawing/2014/main" val="1206193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82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50AC1-1E71-8A44-5691-B4F513BD7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E6C737-FF55-4064-94B7-0B21D2EB6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105E727-2463-D019-732B-FA372E66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Dane potwierdzające koncentrację problemów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5B1DD8-6224-4137-8621-32982B00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218D9F-38B6-4AE0-9051-5434D19A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3DCA99-84AF-487A-BF72-91C5FA6B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5211582-C3A0-2235-75E1-8A0E42556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31799"/>
              </p:ext>
            </p:extLst>
          </p:nvPr>
        </p:nvGraphicFramePr>
        <p:xfrm>
          <a:off x="619068" y="639097"/>
          <a:ext cx="5462003" cy="4601003"/>
        </p:xfrm>
        <a:graphic>
          <a:graphicData uri="http://schemas.openxmlformats.org/drawingml/2006/table">
            <a:tbl>
              <a:tblPr firstRow="1" firstCol="1" bandRow="1"/>
              <a:tblGrid>
                <a:gridCol w="3013905">
                  <a:extLst>
                    <a:ext uri="{9D8B030D-6E8A-4147-A177-3AD203B41FA5}">
                      <a16:colId xmlns:a16="http://schemas.microsoft.com/office/drawing/2014/main" val="3109076595"/>
                    </a:ext>
                  </a:extLst>
                </a:gridCol>
                <a:gridCol w="1155781">
                  <a:extLst>
                    <a:ext uri="{9D8B030D-6E8A-4147-A177-3AD203B41FA5}">
                      <a16:colId xmlns:a16="http://schemas.microsoft.com/office/drawing/2014/main" val="2896617951"/>
                    </a:ext>
                  </a:extLst>
                </a:gridCol>
                <a:gridCol w="1292317">
                  <a:extLst>
                    <a:ext uri="{9D8B030D-6E8A-4147-A177-3AD203B41FA5}">
                      <a16:colId xmlns:a16="http://schemas.microsoft.com/office/drawing/2014/main" val="4211145379"/>
                    </a:ext>
                  </a:extLst>
                </a:gridCol>
              </a:tblGrid>
              <a:tr h="7061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Dane wykorzystane do obliczeń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33" marR="400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Gmina Koronowo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33" marR="400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Obszar rewitalizacji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33" marR="40033" marT="0" marB="0"/>
                </a:tc>
                <a:extLst>
                  <a:ext uri="{0D108BD9-81ED-4DB2-BD59-A6C34878D82A}">
                    <a16:rowId xmlns:a16="http://schemas.microsoft.com/office/drawing/2014/main" val="2695583953"/>
                  </a:ext>
                </a:extLst>
              </a:tr>
              <a:tr h="7083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Odpady azbestowe (kg) do likwidacji ogółem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7 623 628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848 125,00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extLst>
                  <a:ext uri="{0D108BD9-81ED-4DB2-BD59-A6C34878D82A}">
                    <a16:rowId xmlns:a16="http://schemas.microsoft.com/office/drawing/2014/main" val="1373731843"/>
                  </a:ext>
                </a:extLst>
              </a:tr>
              <a:tr h="1061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Odpady azbestowe (kg) do likwidacji ogółem na mieszkańca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339,99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86,25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extLst>
                  <a:ext uri="{0D108BD9-81ED-4DB2-BD59-A6C34878D82A}">
                    <a16:rowId xmlns:a16="http://schemas.microsoft.com/office/drawing/2014/main" val="2147730048"/>
                  </a:ext>
                </a:extLst>
              </a:tr>
              <a:tr h="1061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budynków z lokalami ogrzewanymi piecami węglowymi (2024  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3374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1247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extLst>
                  <a:ext uri="{0D108BD9-81ED-4DB2-BD59-A6C34878D82A}">
                    <a16:rowId xmlns:a16="http://schemas.microsoft.com/office/drawing/2014/main" val="2855305022"/>
                  </a:ext>
                </a:extLst>
              </a:tr>
              <a:tr h="1061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budynków z lokalami ogrzewanymi piecami węglowymi na 100 osób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15,05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12,68</a:t>
                      </a:r>
                      <a:endParaRPr lang="pl-PL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273" marR="66273" marT="0" marB="0"/>
                </a:tc>
                <a:extLst>
                  <a:ext uri="{0D108BD9-81ED-4DB2-BD59-A6C34878D82A}">
                    <a16:rowId xmlns:a16="http://schemas.microsoft.com/office/drawing/2014/main" val="2905024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788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4A0DB8-8DE8-CEA6-EA76-67FFC4A8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E6C737-FF55-4064-94B7-0B21D2EB6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5E91A10-CB35-A8B3-921C-E78C84EC1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Dane potwierdzające koncentrację problemów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5B1DD8-6224-4137-8621-32982B00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218D9F-38B6-4AE0-9051-5434D19A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3DCA99-84AF-487A-BF72-91C5FA6B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153A446-BBBF-D9B4-FE1F-EBCED43FBE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199209"/>
              </p:ext>
            </p:extLst>
          </p:nvPr>
        </p:nvGraphicFramePr>
        <p:xfrm>
          <a:off x="301050" y="277937"/>
          <a:ext cx="6168576" cy="5570605"/>
        </p:xfrm>
        <a:graphic>
          <a:graphicData uri="http://schemas.openxmlformats.org/drawingml/2006/table">
            <a:tbl>
              <a:tblPr firstRow="1" firstCol="1" bandRow="1"/>
              <a:tblGrid>
                <a:gridCol w="3557780">
                  <a:extLst>
                    <a:ext uri="{9D8B030D-6E8A-4147-A177-3AD203B41FA5}">
                      <a16:colId xmlns:a16="http://schemas.microsoft.com/office/drawing/2014/main" val="3109076595"/>
                    </a:ext>
                  </a:extLst>
                </a:gridCol>
                <a:gridCol w="1232593">
                  <a:extLst>
                    <a:ext uri="{9D8B030D-6E8A-4147-A177-3AD203B41FA5}">
                      <a16:colId xmlns:a16="http://schemas.microsoft.com/office/drawing/2014/main" val="2896617951"/>
                    </a:ext>
                  </a:extLst>
                </a:gridCol>
                <a:gridCol w="1378203">
                  <a:extLst>
                    <a:ext uri="{9D8B030D-6E8A-4147-A177-3AD203B41FA5}">
                      <a16:colId xmlns:a16="http://schemas.microsoft.com/office/drawing/2014/main" val="4211145379"/>
                    </a:ext>
                  </a:extLst>
                </a:gridCol>
              </a:tblGrid>
              <a:tr h="6300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Dane wykorzystane do obliczeń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9" marR="35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Gmina Koronowo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9" marR="357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b="1">
                          <a:effectLst/>
                        </a:rPr>
                        <a:t>Obszar rewitalizacji</a:t>
                      </a:r>
                      <a:endParaRPr lang="pl-PL" sz="1600" b="1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9" marR="35719" marT="0" marB="0"/>
                </a:tc>
                <a:extLst>
                  <a:ext uri="{0D108BD9-81ED-4DB2-BD59-A6C34878D82A}">
                    <a16:rowId xmlns:a16="http://schemas.microsoft.com/office/drawing/2014/main" val="2695583953"/>
                  </a:ext>
                </a:extLst>
              </a:tr>
              <a:tr h="3166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czytelników bibliotek (2024 r.)</a:t>
                      </a: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1 908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1373731843"/>
                  </a:ext>
                </a:extLst>
              </a:tr>
              <a:tr h="6320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czytelników bibliotek na 100 mieszkańców (2024 r.)</a:t>
                      </a: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2147730048"/>
                  </a:ext>
                </a:extLst>
              </a:tr>
              <a:tr h="6320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wykroczeń oraz wykroczeń i kolizji drogowych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669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2855305022"/>
                  </a:ext>
                </a:extLst>
              </a:tr>
              <a:tr h="6320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</a:t>
                      </a:r>
                      <a:r>
                        <a:rPr lang="pl-PL" sz="160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wykroczeń </a:t>
                      </a: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relacji na 100 osób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2,98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10,93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2905024576"/>
                  </a:ext>
                </a:extLst>
              </a:tr>
              <a:tr h="6320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Długość dróg gminnych do modernizacji (km)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3,862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2419526713"/>
                  </a:ext>
                </a:extLst>
              </a:tr>
              <a:tr h="6320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budynków komunalnych do remontu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1482983831"/>
                  </a:ext>
                </a:extLst>
              </a:tr>
              <a:tr h="9473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Udział budynków komunalnych do remontu w ogóle budynków komunalnych (2024 r.)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19,35</a:t>
                      </a:r>
                      <a:endParaRPr lang="pl-PL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31,25</a:t>
                      </a:r>
                      <a:endParaRPr lang="pl-PL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133" marR="59133" marT="0" marB="0"/>
                </a:tc>
                <a:extLst>
                  <a:ext uri="{0D108BD9-81ED-4DB2-BD59-A6C34878D82A}">
                    <a16:rowId xmlns:a16="http://schemas.microsoft.com/office/drawing/2014/main" val="1620542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605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E220058-3FCE-496E-ADF2-D8A6961F3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193F809-7E50-4AAD-8E26-878207931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8895EE29-D82C-5B26-B3B1-68B97399F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504" y="758952"/>
            <a:ext cx="7319175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Opinie mieszkańców</a:t>
            </a:r>
          </a:p>
        </p:txBody>
      </p:sp>
      <p:pic>
        <p:nvPicPr>
          <p:cNvPr id="6" name="Graphic 5" descr="Czat">
            <a:extLst>
              <a:ext uri="{FF2B5EF4-FFF2-40B4-BE49-F238E27FC236}">
                <a16:creationId xmlns:a16="http://schemas.microsoft.com/office/drawing/2014/main" id="{1A5197A8-9788-5279-8FDD-DA69C0F3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9818" y="1944907"/>
            <a:ext cx="2449486" cy="244948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E9C5090-7D25-41E3-A6D3-CCAEE505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BF8809-0DAC-41E5-A212-ACB4A01BE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016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4C0340-E9A3-5A5A-013B-141309758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 badaniu udział wzięło 262 mieszkańców gminy miejsko-wiejskiej Koronowo.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5199FF82-AE71-B704-C7BF-C70879471F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6803102"/>
              </p:ext>
            </p:extLst>
          </p:nvPr>
        </p:nvGraphicFramePr>
        <p:xfrm>
          <a:off x="2213384" y="2178991"/>
          <a:ext cx="7068267" cy="3287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4613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53467E-AFB9-8F9F-C114-C59874163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Średnia ocena oferty konsumpcyjnej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47E8DDAA-8AA6-20D9-6D72-347EC766F0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4562370"/>
              </p:ext>
            </p:extLst>
          </p:nvPr>
        </p:nvGraphicFramePr>
        <p:xfrm>
          <a:off x="1097280" y="2169160"/>
          <a:ext cx="5991778" cy="3454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99D44576-84B8-C108-9B3A-CE80E6252EC4}"/>
              </a:ext>
            </a:extLst>
          </p:cNvPr>
          <p:cNvSpPr txBox="1"/>
          <p:nvPr/>
        </p:nvSpPr>
        <p:spPr>
          <a:xfrm>
            <a:off x="7089058" y="2760252"/>
            <a:ext cx="4135450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Obszar związany z oceną oferty konsumpcyjnej obejmował zarówno dostęp do handlu i usług, jak również atrakcyjne możliwości spędzania czasu wolnego; poruszono także kwestię sytuacji na rynku pracy. </a:t>
            </a:r>
          </a:p>
        </p:txBody>
      </p:sp>
    </p:spTree>
    <p:extLst>
      <p:ext uri="{BB962C8B-B14F-4D97-AF65-F5344CB8AC3E}">
        <p14:creationId xmlns:p14="http://schemas.microsoft.com/office/powerpoint/2010/main" val="1411245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18B1D9-4A79-2EB7-0AE9-BA6C22B7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Ocena oferty konsumpcyjnej w Koronowie; skala &lt;1;5&gt;,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89A275C2-FC7A-4385-11C7-5F577C804A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8015206"/>
              </p:ext>
            </p:extLst>
          </p:nvPr>
        </p:nvGraphicFramePr>
        <p:xfrm>
          <a:off x="3216275" y="2169160"/>
          <a:ext cx="6419338" cy="362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2853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399B11-E8D3-75EA-272B-79D6E2CA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Średnia ocena oferty wypoczynkowo-edukacyjnej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A1657642-B2F8-4CD8-0274-D5D9683F72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7909686"/>
              </p:ext>
            </p:extLst>
          </p:nvPr>
        </p:nvGraphicFramePr>
        <p:xfrm>
          <a:off x="817204" y="2398394"/>
          <a:ext cx="5759450" cy="25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443D3A78-C7B1-6EFD-0D6C-45C5A0135C4B}"/>
              </a:ext>
            </a:extLst>
          </p:cNvPr>
          <p:cNvSpPr txBox="1"/>
          <p:nvPr/>
        </p:nvSpPr>
        <p:spPr>
          <a:xfrm>
            <a:off x="6941573" y="2579862"/>
            <a:ext cx="4689988" cy="2156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ocenę oferty wypoczynkowo-edukacyjnej składały się elementy związane z wypoczynkiem i rozwojem dzieci i młodzieży, atrakcyjnymi formami spędzania czasu przez osoby dorosłe, a także opinie na temat możliwości uprawiania sportu i rekreacji na terenach zieleni.</a:t>
            </a:r>
          </a:p>
        </p:txBody>
      </p:sp>
    </p:spTree>
    <p:extLst>
      <p:ext uri="{BB962C8B-B14F-4D97-AF65-F5344CB8AC3E}">
        <p14:creationId xmlns:p14="http://schemas.microsoft.com/office/powerpoint/2010/main" val="1352030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832978-AA3E-1C06-E3AE-3C7F6188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Ocena oferty wypoczynkowo-edukacyjnej w Koronowie; skala &lt;1;5&gt;,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CEF94FB9-3320-846F-3A53-80E60D75F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3569752"/>
              </p:ext>
            </p:extLst>
          </p:nvPr>
        </p:nvGraphicFramePr>
        <p:xfrm>
          <a:off x="2861187" y="2169159"/>
          <a:ext cx="7531510" cy="3572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8209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925EB1-F307-F7F5-341B-C870B3932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Średnia ocena stanu infrastruktury 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F93AF72B-D599-95F8-A46F-71C00AC261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3750474"/>
              </p:ext>
            </p:extLst>
          </p:nvPr>
        </p:nvGraphicFramePr>
        <p:xfrm>
          <a:off x="1338314" y="2464128"/>
          <a:ext cx="5759450" cy="25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6AB6519E-8FCE-183F-FE0D-584A56EF2025}"/>
              </a:ext>
            </a:extLst>
          </p:cNvPr>
          <p:cNvSpPr txBox="1"/>
          <p:nvPr/>
        </p:nvSpPr>
        <p:spPr>
          <a:xfrm>
            <a:off x="7639664" y="2645596"/>
            <a:ext cx="3372465" cy="2156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ocenę infrastruktury w Koronowie składają się opinie respondentów na temat stanu dróg i chodników, estetyki przestrzeni publicznych oraz stanu budynków w miejscowości.</a:t>
            </a:r>
          </a:p>
        </p:txBody>
      </p:sp>
    </p:spTree>
    <p:extLst>
      <p:ext uri="{BB962C8B-B14F-4D97-AF65-F5344CB8AC3E}">
        <p14:creationId xmlns:p14="http://schemas.microsoft.com/office/powerpoint/2010/main" val="1454713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8F2B48-A27C-B1CA-3D86-A412173C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Ocena stanu infrastruktury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D4A320AF-5E13-4761-B3E7-B0124D6C02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2765271"/>
              </p:ext>
            </p:extLst>
          </p:nvPr>
        </p:nvGraphicFramePr>
        <p:xfrm>
          <a:off x="1720645" y="2015612"/>
          <a:ext cx="9547123" cy="3765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1902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5FBAD2-4526-C1E3-E8F4-77698A9F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Preferencje dotyczące obszaru rewitalizacji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F0C63FF8-E7D5-92C3-6197-DCFD41FAAB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417053"/>
              </p:ext>
            </p:extLst>
          </p:nvPr>
        </p:nvGraphicFramePr>
        <p:xfrm>
          <a:off x="2762865" y="2113935"/>
          <a:ext cx="7030064" cy="3529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5998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E31E82-97B0-A186-275C-58AD1831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Deklarowane poczucie bezpieczeństwa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141D1FB5-39CF-9EE7-1EBB-3ECD6AB41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2199633"/>
              </p:ext>
            </p:extLst>
          </p:nvPr>
        </p:nvGraphicFramePr>
        <p:xfrm>
          <a:off x="1435509" y="2005781"/>
          <a:ext cx="9891251" cy="3716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7824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136576-A651-B170-7073-5EAD0276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Zauważanie negatywnych zjawisk społecznych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C95494E1-8089-CEEB-6EEA-38067FED26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4049862"/>
              </p:ext>
            </p:extLst>
          </p:nvPr>
        </p:nvGraphicFramePr>
        <p:xfrm>
          <a:off x="3216274" y="2169160"/>
          <a:ext cx="6458667" cy="3100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9674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B2FDF0-4721-3E32-9B92-0B77DCCF5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Intensywność występowania niepożądanych zjawisk społecznych; skala &lt;1;5&gt;,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D0E6E432-5FD8-3036-E51A-8ACCEE71F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9723571"/>
              </p:ext>
            </p:extLst>
          </p:nvPr>
        </p:nvGraphicFramePr>
        <p:xfrm>
          <a:off x="2576052" y="2094271"/>
          <a:ext cx="7502013" cy="377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453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E6A660-81E0-6AE0-372A-A336CF9E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Ogólne poczucie przynależności z Koronowem;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707C9997-1FDC-3F28-8942-1B7369E4E4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596964"/>
              </p:ext>
            </p:extLst>
          </p:nvPr>
        </p:nvGraphicFramePr>
        <p:xfrm>
          <a:off x="3216275" y="2169159"/>
          <a:ext cx="6124370" cy="3218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7080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91F12F-BAC0-F86F-E5B8-41D0596F3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Poziom zgody z twierdzeniami dotyczącymi poczucia przynależności z Koronowem;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F04798CD-51F3-14D2-66F7-A774C274BC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8383383"/>
              </p:ext>
            </p:extLst>
          </p:nvPr>
        </p:nvGraphicFramePr>
        <p:xfrm>
          <a:off x="1682442" y="1894676"/>
          <a:ext cx="9064216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1726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9C946F-0E0F-3E3C-6D44-1EF06FDF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Zauważanie w Koronowie zjawisk mających niekorzystny wpływ na jakość środowiska;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6C009EF5-670B-4B96-350A-F938B225EC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527848"/>
              </p:ext>
            </p:extLst>
          </p:nvPr>
        </p:nvGraphicFramePr>
        <p:xfrm>
          <a:off x="3216275" y="2169159"/>
          <a:ext cx="6114538" cy="2951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3653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1A8CD5-769D-A478-A59E-0BA25FC6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Intensywność występowania zjawisk o negatywnym wpływie na środowisko; skala &lt;1;5&gt;,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DA4A680F-44C6-21CF-B6BD-A4E3AE138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8993346"/>
              </p:ext>
            </p:extLst>
          </p:nvPr>
        </p:nvGraphicFramePr>
        <p:xfrm>
          <a:off x="2585883" y="2080669"/>
          <a:ext cx="7767484" cy="352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570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026216-4422-43DC-9F65-E2155667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Opinie na temat jakości środowiska w Koronowie;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E8C8D4DF-A41D-592A-86C5-59D1E23F08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0014616"/>
              </p:ext>
            </p:extLst>
          </p:nvPr>
        </p:nvGraphicFramePr>
        <p:xfrm>
          <a:off x="3216275" y="2169159"/>
          <a:ext cx="6419338" cy="3346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3247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5E1128-3A9B-7A35-729D-C47DB5F44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Samopoczucie i dostęp do opieki mieszkańców Gminy Koronowo; n=262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748F48BD-63CF-2B5E-E59F-F0C66E50ED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149700"/>
              </p:ext>
            </p:extLst>
          </p:nvPr>
        </p:nvGraphicFramePr>
        <p:xfrm>
          <a:off x="3216274" y="2169160"/>
          <a:ext cx="6851957" cy="3454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4094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56E4A-E7E0-3FF3-B323-17853B20D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5A29F5-2C03-EC1C-E987-877EE4DC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Wizja przemian obszaru rewitalizacji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8FEBAE-2A30-1708-287A-813D56225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sz="2800" dirty="0">
                <a:solidFill>
                  <a:srgbClr val="0070C0"/>
                </a:solidFill>
              </a:rPr>
              <a:t> Wizja przemian rewitalizacyjnych wskazuje pożądany stan i jednocześnie oczekiwane działania, które powinny zostać zrealizowane, aby wyprowadzić obszar ze stanu zdegradowanego. Wizja jest swoistym kompromisem pomiędzy oczekiwaniami mieszkańców, co do pozytywnych przemian obszaru rewitalizacji, a zdolnościami finansowymi, organizacyjnymi, technicznymi Gminy do ich przeprowadzenia.</a:t>
            </a:r>
          </a:p>
          <a:p>
            <a:pPr>
              <a:buFont typeface="Wingdings" panose="05000000000000000000" pitchFamily="2" charset="2"/>
              <a:buChar char="q"/>
            </a:pPr>
            <a:endParaRPr lang="pl-PL" sz="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765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4B31D-1046-A0CB-42FA-A278264B0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46D913-D084-B8F6-1363-2C53718C4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Kluczowe problemy i potencjały obszaru rewitalizacji - dyskusja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3CA8B2D-4E7F-B2C1-94F4-BD979114CA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399815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6503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AFA95-F8EC-D2A8-D96A-88CB455DC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9B0A5D-4353-8383-3437-4D2E8AC32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Wizja przemian obszaru rewitalizacji – praca warsztatowa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87F4D9-7594-B1D6-7D32-4A356469B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sz="2800" dirty="0">
                <a:solidFill>
                  <a:schemeClr val="tx1"/>
                </a:solidFill>
              </a:rPr>
              <a:t>Wizja odnosząca się do wymiaru społecznego – jak rozwiązać kluczowe problemy obszaru rewitalizacji, jakie narzędzia, działania należy podjąć? Jakie usługi należy rozwinąć?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>
                <a:solidFill>
                  <a:schemeClr val="tx1"/>
                </a:solidFill>
              </a:rPr>
              <a:t>Wizja odnosząca się do wymiaru gospodarczego i usługowego – jak poprawić konkurencyjność usług na obszarze rewitalizacji?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>
                <a:solidFill>
                  <a:schemeClr val="tx1"/>
                </a:solidFill>
              </a:rPr>
              <a:t>Wizja odnosząca się do wymiaru środowiskowego – jak poprawić stan środowiska na obszarze rewitalizacji?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2800" dirty="0">
                <a:solidFill>
                  <a:schemeClr val="tx1"/>
                </a:solidFill>
              </a:rPr>
              <a:t>Wizja odnosząca się do wymiaru funkcjonalno-przestrzennego i technicznego - jak poprawić funkcjonalność obszaru, jakie elementy infrastruktury zmodernizujemy, rozwiniemy?</a:t>
            </a:r>
          </a:p>
          <a:p>
            <a:pPr>
              <a:buFont typeface="Wingdings" panose="05000000000000000000" pitchFamily="2" charset="2"/>
              <a:buChar char="q"/>
            </a:pPr>
            <a:endParaRPr lang="pl-PL" sz="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5430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8E4BA0-791F-C22A-5ABD-052407680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r>
              <a:rPr lang="pl-PL" dirty="0"/>
              <a:t>Dziękuję za wspólną pracę i zaangażowanie</a:t>
            </a:r>
          </a:p>
          <a:p>
            <a:r>
              <a:rPr lang="pl-PL" dirty="0"/>
              <a:t>Marek Karłowski</a:t>
            </a:r>
          </a:p>
          <a:p>
            <a:r>
              <a:rPr lang="pl-PL" dirty="0"/>
              <a:t>Mail: m.karlowski@instytut-ipc.pl</a:t>
            </a:r>
          </a:p>
          <a:p>
            <a:endParaRPr lang="pl-PL" dirty="0"/>
          </a:p>
        </p:txBody>
      </p:sp>
      <p:pic>
        <p:nvPicPr>
          <p:cNvPr id="2" name="Obraz 1" descr="Obraz zawierający tekst&#10;&#10;Opis wygenerowany automatycznie">
            <a:extLst>
              <a:ext uri="{FF2B5EF4-FFF2-40B4-BE49-F238E27FC236}">
                <a16:creationId xmlns:a16="http://schemas.microsoft.com/office/drawing/2014/main" id="{5638097B-D700-75A5-9C01-EE4095FD61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3632" y="4122664"/>
            <a:ext cx="4014250" cy="1497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937513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9319</TotalTime>
  <Words>1483</Words>
  <Application>Microsoft Office PowerPoint</Application>
  <PresentationFormat>Panoramiczny</PresentationFormat>
  <Paragraphs>297</Paragraphs>
  <Slides>34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0" baseType="lpstr">
      <vt:lpstr>Aptos</vt:lpstr>
      <vt:lpstr>Arial</vt:lpstr>
      <vt:lpstr>Calibri</vt:lpstr>
      <vt:lpstr>Calibri Light</vt:lpstr>
      <vt:lpstr>Wingdings</vt:lpstr>
      <vt:lpstr>Retrospekcja</vt:lpstr>
      <vt:lpstr>Wizja przemian obszaru rewitalizacji w Koronowie</vt:lpstr>
      <vt:lpstr>Plan spotkania warsztatowego</vt:lpstr>
      <vt:lpstr>Rewitalizacja</vt:lpstr>
      <vt:lpstr>W jakim miejscu jesteśmy?</vt:lpstr>
      <vt:lpstr>Wybór obszaru zdegradowanego</vt:lpstr>
      <vt:lpstr>Obszar zdegradowany i obszar rewitalizacji</vt:lpstr>
      <vt:lpstr>Obszar zdegradowany i obszar rewitalizacji</vt:lpstr>
      <vt:lpstr>Dane potwierdzające koncentrację problemów</vt:lpstr>
      <vt:lpstr>Dane potwierdzające koncentrację problemów</vt:lpstr>
      <vt:lpstr>Dane potwierdzające koncentrację problemów</vt:lpstr>
      <vt:lpstr>Dane potwierdzające koncentrację problemów</vt:lpstr>
      <vt:lpstr>Dane potwierdzające koncentrację problemów</vt:lpstr>
      <vt:lpstr>Opinie mieszkańców</vt:lpstr>
      <vt:lpstr>W badaniu udział wzięło 262 mieszkańców gminy miejsko-wiejskiej Koronowo.</vt:lpstr>
      <vt:lpstr>Średnia ocena oferty konsumpcyjnej w Koronowie; n=262</vt:lpstr>
      <vt:lpstr>Ocena oferty konsumpcyjnej w Koronowie; skala &lt;1;5&gt;, n=262</vt:lpstr>
      <vt:lpstr>Średnia ocena oferty wypoczynkowo-edukacyjnej w Koronowie; n=262</vt:lpstr>
      <vt:lpstr>Ocena oferty wypoczynkowo-edukacyjnej w Koronowie; skala &lt;1;5&gt;, n=262</vt:lpstr>
      <vt:lpstr> Średnia ocena stanu infrastruktury  w Koronowie; n=262</vt:lpstr>
      <vt:lpstr>Ocena stanu infrastruktury w Koronowie; n=262</vt:lpstr>
      <vt:lpstr>Preferencje dotyczące obszaru rewitalizacji</vt:lpstr>
      <vt:lpstr>Deklarowane poczucie bezpieczeństwa w Koronowie; n=262</vt:lpstr>
      <vt:lpstr>Zauważanie negatywnych zjawisk społecznych w Koronowie; n=262</vt:lpstr>
      <vt:lpstr>Intensywność występowania niepożądanych zjawisk społecznych; skala &lt;1;5&gt;, n=262</vt:lpstr>
      <vt:lpstr>Ogólne poczucie przynależności z Koronowem; n=262</vt:lpstr>
      <vt:lpstr>Poziom zgody z twierdzeniami dotyczącymi poczucia przynależności z Koronowem; n=262</vt:lpstr>
      <vt:lpstr>Zauważanie w Koronowie zjawisk mających niekorzystny wpływ na jakość środowiska; n=262</vt:lpstr>
      <vt:lpstr>Intensywność występowania zjawisk o negatywnym wpływie na środowisko; skala &lt;1;5&gt;, n=262</vt:lpstr>
      <vt:lpstr>Opinie na temat jakości środowiska w Koronowie; n=262</vt:lpstr>
      <vt:lpstr>Samopoczucie i dostęp do opieki mieszkańców Gminy Koronowo; n=262</vt:lpstr>
      <vt:lpstr>Wizja przemian obszaru rewitalizacji</vt:lpstr>
      <vt:lpstr>Kluczowe problemy i potencjały obszaru rewitalizacji - dyskusja</vt:lpstr>
      <vt:lpstr>Wizja przemian obszaru rewitalizacji – praca warsztatowa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Diagnoza służąca wyznaczeniu obszaru zdegradowanego i obszaru rewitalizacji w gminie Kobierzyce</dc:title>
  <dc:creator>Marek Karłowski</dc:creator>
  <cp:lastModifiedBy>Marek Karłowski</cp:lastModifiedBy>
  <cp:revision>1371</cp:revision>
  <dcterms:created xsi:type="dcterms:W3CDTF">2022-11-30T13:09:52Z</dcterms:created>
  <dcterms:modified xsi:type="dcterms:W3CDTF">2025-09-22T05:08:39Z</dcterms:modified>
</cp:coreProperties>
</file>